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6.xml" ContentType="application/vnd.openxmlformats-officedocument.drawingml.diagramData+xml"/>
  <Override PartName="/ppt/diagrams/data15.xml" ContentType="application/vnd.openxmlformats-officedocument.drawingml.diagramData+xml"/>
  <Override PartName="/ppt/diagrams/data4.xml" ContentType="application/vnd.openxmlformats-officedocument.drawingml.diagramData+xml"/>
  <Override PartName="/ppt/diagrams/data14.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presentation.xml" ContentType="application/vnd.openxmlformats-officedocument.presentationml.presentation.main+xml"/>
  <Override PartName="/ppt/diagrams/data10.xml" ContentType="application/vnd.openxmlformats-officedocument.drawingml.diagramData+xml"/>
  <Override PartName="/ppt/diagrams/data9.xml" ContentType="application/vnd.openxmlformats-officedocument.drawingml.diagramData+xml"/>
  <Override PartName="/ppt/diagrams/data5.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7.xml" ContentType="application/vnd.openxmlformats-officedocument.presentationml.notesSlide+xml"/>
  <Override PartName="/ppt/slideLayouts/slideLayout6.xml" ContentType="application/vnd.openxmlformats-officedocument.presentationml.slideLayout+xml"/>
  <Override PartName="/ppt/notesSlides/notesSlide28.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33.xml" ContentType="application/vnd.openxmlformats-officedocument.presentationml.notesSlide+xml"/>
  <Override PartName="/ppt/diagrams/drawing16.xml" ContentType="application/vnd.ms-office.drawingml.diagramDrawing+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15.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colors15.xml" ContentType="application/vnd.openxmlformats-officedocument.drawingml.diagramColors+xml"/>
  <Override PartName="/ppt/diagrams/quickStyle15.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layout15.xml" ContentType="application/vnd.openxmlformats-officedocument.drawingml.diagramLayout+xml"/>
  <Override PartName="/ppt/theme/theme2.xml" ContentType="application/vnd.openxmlformats-officedocument.theme+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layout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quickStyle4.xml" ContentType="application/vnd.openxmlformats-officedocument.drawingml.diagramStyle+xml"/>
  <Override PartName="/ppt/theme/theme1.xml" ContentType="application/vnd.openxmlformats-officedocument.theme+xml"/>
  <Override PartName="/ppt/diagrams/drawing12.xml" ContentType="application/vnd.ms-office.drawingml.diagramDrawing+xml"/>
  <Override PartName="/ppt/diagrams/colors12.xml" ContentType="application/vnd.openxmlformats-officedocument.drawingml.diagramColors+xml"/>
  <Override PartName="/ppt/notesMasters/notesMaster1.xml" ContentType="application/vnd.openxmlformats-officedocument.presentationml.notesMaster+xml"/>
  <Override PartName="/ppt/diagrams/quickStyle12.xml" ContentType="application/vnd.openxmlformats-officedocument.drawingml.diagramStyle+xml"/>
  <Override PartName="/ppt/diagrams/layout12.xml" ContentType="application/vnd.openxmlformats-officedocument.drawingml.diagramLayout+xml"/>
  <Override PartName="/ppt/diagrams/colors4.xml" ContentType="application/vnd.openxmlformats-officedocument.drawingml.diagramColors+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4.xml" ContentType="application/vnd.ms-office.drawingml.diagramDrawing+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layout5.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quickStyle5.xml" ContentType="application/vnd.openxmlformats-officedocument.drawingml.diagramStyle+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colors5.xml" ContentType="application/vnd.openxmlformats-officedocument.drawingml.diagramColors+xml"/>
  <Override PartName="/ppt/diagrams/colors16.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9" r:id="rId3"/>
    <p:sldId id="257" r:id="rId4"/>
    <p:sldId id="258" r:id="rId5"/>
    <p:sldId id="260" r:id="rId6"/>
    <p:sldId id="262" r:id="rId7"/>
    <p:sldId id="263" r:id="rId8"/>
    <p:sldId id="293" r:id="rId9"/>
    <p:sldId id="265" r:id="rId10"/>
    <p:sldId id="266" r:id="rId11"/>
    <p:sldId id="267" r:id="rId12"/>
    <p:sldId id="294" r:id="rId13"/>
    <p:sldId id="269" r:id="rId14"/>
    <p:sldId id="295" r:id="rId15"/>
    <p:sldId id="271" r:id="rId16"/>
    <p:sldId id="296" r:id="rId17"/>
    <p:sldId id="274" r:id="rId18"/>
    <p:sldId id="273" r:id="rId19"/>
    <p:sldId id="275" r:id="rId20"/>
    <p:sldId id="276" r:id="rId21"/>
    <p:sldId id="297" r:id="rId22"/>
    <p:sldId id="278" r:id="rId23"/>
    <p:sldId id="298" r:id="rId24"/>
    <p:sldId id="280" r:id="rId25"/>
    <p:sldId id="281" r:id="rId26"/>
    <p:sldId id="282" r:id="rId27"/>
    <p:sldId id="283" r:id="rId28"/>
    <p:sldId id="284" r:id="rId29"/>
    <p:sldId id="285" r:id="rId30"/>
    <p:sldId id="286" r:id="rId31"/>
    <p:sldId id="287" r:id="rId32"/>
    <p:sldId id="299" r:id="rId33"/>
    <p:sldId id="289" r:id="rId34"/>
    <p:sldId id="290" r:id="rId35"/>
    <p:sldId id="291" r:id="rId36"/>
    <p:sldId id="29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645"/>
  </p:normalViewPr>
  <p:slideViewPr>
    <p:cSldViewPr snapToGrid="0" snapToObjects="1">
      <p:cViewPr varScale="1">
        <p:scale>
          <a:sx n="102" d="100"/>
          <a:sy n="102" d="100"/>
        </p:scale>
        <p:origin x="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hyperlink" Target="https://www.britannica.com/place/Galicia-historical-region-Eastern-Europe"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britannica.com/place/Galicia-historical-region-Eastern-Europe"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0EC6C-BFFC-43C4-A1FA-2C7308D9CD1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9426A3F-EF82-4A41-ABBF-7DFE565DA7A2}">
      <dgm:prSet/>
      <dgm:spPr/>
      <dgm:t>
        <a:bodyPr/>
        <a:lstStyle/>
        <a:p>
          <a:r>
            <a:rPr lang="en-US" dirty="0"/>
            <a:t>Born in East Russia in 1911 and grew up in </a:t>
          </a:r>
          <a:r>
            <a:rPr lang="en-US" dirty="0" err="1"/>
            <a:t>Kovno</a:t>
          </a:r>
          <a:r>
            <a:rPr lang="en-US"/>
            <a:t>, Lithuania where she began writing poetry in Hebrew at the age of 12. </a:t>
          </a:r>
        </a:p>
      </dgm:t>
    </dgm:pt>
    <dgm:pt modelId="{2D81954D-A54D-43B5-9C3D-A413FCED6A9F}" type="parTrans" cxnId="{0A962EA7-116B-4A12-B0A1-46758F830652}">
      <dgm:prSet/>
      <dgm:spPr/>
      <dgm:t>
        <a:bodyPr/>
        <a:lstStyle/>
        <a:p>
          <a:endParaRPr lang="en-US"/>
        </a:p>
      </dgm:t>
    </dgm:pt>
    <dgm:pt modelId="{EBDA9E1B-4EB0-45F6-8090-275CB95CABF8}" type="sibTrans" cxnId="{0A962EA7-116B-4A12-B0A1-46758F830652}">
      <dgm:prSet/>
      <dgm:spPr/>
      <dgm:t>
        <a:bodyPr/>
        <a:lstStyle/>
        <a:p>
          <a:endParaRPr lang="en-US"/>
        </a:p>
      </dgm:t>
    </dgm:pt>
    <dgm:pt modelId="{F22DA3EE-22A3-4DF4-9C79-AF51F2371A04}">
      <dgm:prSet/>
      <dgm:spPr/>
      <dgm:t>
        <a:bodyPr/>
        <a:lstStyle/>
        <a:p>
          <a:r>
            <a:rPr lang="en-US"/>
            <a:t>Goldberg was a brilliant scholar who spoke seven languages. She received her PhD in Semitic studies in 1933, and then by 1935, moved to Tel Aviv. </a:t>
          </a:r>
        </a:p>
      </dgm:t>
    </dgm:pt>
    <dgm:pt modelId="{F6D54613-9705-4077-9C85-32B7B6B65073}" type="parTrans" cxnId="{4F5A960B-A3B3-4D76-8D32-D05EFBA9797B}">
      <dgm:prSet/>
      <dgm:spPr/>
      <dgm:t>
        <a:bodyPr/>
        <a:lstStyle/>
        <a:p>
          <a:endParaRPr lang="en-US"/>
        </a:p>
      </dgm:t>
    </dgm:pt>
    <dgm:pt modelId="{8C617CE5-FA33-48A6-A2CC-1FACCA9700D2}" type="sibTrans" cxnId="{4F5A960B-A3B3-4D76-8D32-D05EFBA9797B}">
      <dgm:prSet/>
      <dgm:spPr/>
      <dgm:t>
        <a:bodyPr/>
        <a:lstStyle/>
        <a:p>
          <a:endParaRPr lang="en-US"/>
        </a:p>
      </dgm:t>
    </dgm:pt>
    <dgm:pt modelId="{5D626D42-6592-41AA-91A9-5DCD70F9BC00}">
      <dgm:prSet/>
      <dgm:spPr/>
      <dgm:t>
        <a:bodyPr/>
        <a:lstStyle/>
        <a:p>
          <a:r>
            <a:rPr lang="en-US"/>
            <a:t>Goldberg wrote poetry, literary criticism, children’s books and even translated European literature into Hebrew. </a:t>
          </a:r>
        </a:p>
      </dgm:t>
    </dgm:pt>
    <dgm:pt modelId="{8D58D785-E456-4401-BBFB-64779277F3C1}" type="parTrans" cxnId="{06BA1AC0-2B6B-4D2D-AE48-4CB8D9BF3AFB}">
      <dgm:prSet/>
      <dgm:spPr/>
      <dgm:t>
        <a:bodyPr/>
        <a:lstStyle/>
        <a:p>
          <a:endParaRPr lang="en-US"/>
        </a:p>
      </dgm:t>
    </dgm:pt>
    <dgm:pt modelId="{6D9454A8-DDD8-45E0-89FA-F95CA50828DF}" type="sibTrans" cxnId="{06BA1AC0-2B6B-4D2D-AE48-4CB8D9BF3AFB}">
      <dgm:prSet/>
      <dgm:spPr/>
      <dgm:t>
        <a:bodyPr/>
        <a:lstStyle/>
        <a:p>
          <a:endParaRPr lang="en-US"/>
        </a:p>
      </dgm:t>
    </dgm:pt>
    <dgm:pt modelId="{178C8B8F-E6D4-4D2E-A4A7-022A9B892D74}">
      <dgm:prSet/>
      <dgm:spPr/>
      <dgm:t>
        <a:bodyPr/>
        <a:lstStyle/>
        <a:p>
          <a:r>
            <a:rPr lang="en-US"/>
            <a:t>Goldberg chose to write about her personal life and themes, rather than about politics. </a:t>
          </a:r>
        </a:p>
      </dgm:t>
    </dgm:pt>
    <dgm:pt modelId="{93DC130B-1B57-44CE-8D70-441E21F18D63}" type="parTrans" cxnId="{1C9564CE-F3ED-45EC-9E75-2707ADD5A335}">
      <dgm:prSet/>
      <dgm:spPr/>
      <dgm:t>
        <a:bodyPr/>
        <a:lstStyle/>
        <a:p>
          <a:endParaRPr lang="en-US"/>
        </a:p>
      </dgm:t>
    </dgm:pt>
    <dgm:pt modelId="{B43B116E-76F4-4610-BA00-4171CE99810E}" type="sibTrans" cxnId="{1C9564CE-F3ED-45EC-9E75-2707ADD5A335}">
      <dgm:prSet/>
      <dgm:spPr/>
      <dgm:t>
        <a:bodyPr/>
        <a:lstStyle/>
        <a:p>
          <a:endParaRPr lang="en-US"/>
        </a:p>
      </dgm:t>
    </dgm:pt>
    <dgm:pt modelId="{FE280851-498D-464F-B2A2-C19D9805034C}">
      <dgm:prSet/>
      <dgm:spPr/>
      <dgm:t>
        <a:bodyPr/>
        <a:lstStyle/>
        <a:p>
          <a:r>
            <a:rPr lang="en-US"/>
            <a:t>She is one of the great poets of modern Hebrew literature. </a:t>
          </a:r>
        </a:p>
      </dgm:t>
    </dgm:pt>
    <dgm:pt modelId="{0F2FEF61-E759-46E6-8B07-65DBE840BA09}" type="parTrans" cxnId="{F11CC807-0D35-4DEF-B5DF-A84218DFD0A1}">
      <dgm:prSet/>
      <dgm:spPr/>
      <dgm:t>
        <a:bodyPr/>
        <a:lstStyle/>
        <a:p>
          <a:endParaRPr lang="en-US"/>
        </a:p>
      </dgm:t>
    </dgm:pt>
    <dgm:pt modelId="{6C6D7F88-92BB-44E3-BFAA-50AE1528F53F}" type="sibTrans" cxnId="{F11CC807-0D35-4DEF-B5DF-A84218DFD0A1}">
      <dgm:prSet/>
      <dgm:spPr/>
      <dgm:t>
        <a:bodyPr/>
        <a:lstStyle/>
        <a:p>
          <a:endParaRPr lang="en-US"/>
        </a:p>
      </dgm:t>
    </dgm:pt>
    <dgm:pt modelId="{0C268ADF-E0AA-AD45-A7B3-F6AED9425AE2}" type="pres">
      <dgm:prSet presAssocID="{95D0EC6C-BFFC-43C4-A1FA-2C7308D9CD19}" presName="vert0" presStyleCnt="0">
        <dgm:presLayoutVars>
          <dgm:dir/>
          <dgm:animOne val="branch"/>
          <dgm:animLvl val="lvl"/>
        </dgm:presLayoutVars>
      </dgm:prSet>
      <dgm:spPr/>
    </dgm:pt>
    <dgm:pt modelId="{46B483C0-613C-E749-BE19-A680A488A9A1}" type="pres">
      <dgm:prSet presAssocID="{F9426A3F-EF82-4A41-ABBF-7DFE565DA7A2}" presName="thickLine" presStyleLbl="alignNode1" presStyleIdx="0" presStyleCnt="5"/>
      <dgm:spPr/>
    </dgm:pt>
    <dgm:pt modelId="{A5E89948-559B-3043-A30A-3F23CA93E592}" type="pres">
      <dgm:prSet presAssocID="{F9426A3F-EF82-4A41-ABBF-7DFE565DA7A2}" presName="horz1" presStyleCnt="0"/>
      <dgm:spPr/>
    </dgm:pt>
    <dgm:pt modelId="{1B4D0460-4554-7348-ADB0-085A6AB3F087}" type="pres">
      <dgm:prSet presAssocID="{F9426A3F-EF82-4A41-ABBF-7DFE565DA7A2}" presName="tx1" presStyleLbl="revTx" presStyleIdx="0" presStyleCnt="5"/>
      <dgm:spPr/>
    </dgm:pt>
    <dgm:pt modelId="{2D3A7182-7875-6F44-B12C-6CA65C23B66F}" type="pres">
      <dgm:prSet presAssocID="{F9426A3F-EF82-4A41-ABBF-7DFE565DA7A2}" presName="vert1" presStyleCnt="0"/>
      <dgm:spPr/>
    </dgm:pt>
    <dgm:pt modelId="{60A771FF-0805-6D4B-B40B-916EAE76ABD9}" type="pres">
      <dgm:prSet presAssocID="{F22DA3EE-22A3-4DF4-9C79-AF51F2371A04}" presName="thickLine" presStyleLbl="alignNode1" presStyleIdx="1" presStyleCnt="5"/>
      <dgm:spPr/>
    </dgm:pt>
    <dgm:pt modelId="{E6F93ADE-2E51-3640-87F1-8C02FD2AE6E5}" type="pres">
      <dgm:prSet presAssocID="{F22DA3EE-22A3-4DF4-9C79-AF51F2371A04}" presName="horz1" presStyleCnt="0"/>
      <dgm:spPr/>
    </dgm:pt>
    <dgm:pt modelId="{DA22E994-FE25-7E4A-9390-0C676A099084}" type="pres">
      <dgm:prSet presAssocID="{F22DA3EE-22A3-4DF4-9C79-AF51F2371A04}" presName="tx1" presStyleLbl="revTx" presStyleIdx="1" presStyleCnt="5"/>
      <dgm:spPr/>
    </dgm:pt>
    <dgm:pt modelId="{E37048AB-3240-AC45-9EAD-FD61445DE59D}" type="pres">
      <dgm:prSet presAssocID="{F22DA3EE-22A3-4DF4-9C79-AF51F2371A04}" presName="vert1" presStyleCnt="0"/>
      <dgm:spPr/>
    </dgm:pt>
    <dgm:pt modelId="{F2709B4B-22AE-F14F-A3BC-AA377C424ED9}" type="pres">
      <dgm:prSet presAssocID="{5D626D42-6592-41AA-91A9-5DCD70F9BC00}" presName="thickLine" presStyleLbl="alignNode1" presStyleIdx="2" presStyleCnt="5"/>
      <dgm:spPr/>
    </dgm:pt>
    <dgm:pt modelId="{271855E3-43BF-DF45-9584-21EA0E6F9220}" type="pres">
      <dgm:prSet presAssocID="{5D626D42-6592-41AA-91A9-5DCD70F9BC00}" presName="horz1" presStyleCnt="0"/>
      <dgm:spPr/>
    </dgm:pt>
    <dgm:pt modelId="{E0B4947E-F3FC-E44A-8253-7253FE4C6B71}" type="pres">
      <dgm:prSet presAssocID="{5D626D42-6592-41AA-91A9-5DCD70F9BC00}" presName="tx1" presStyleLbl="revTx" presStyleIdx="2" presStyleCnt="5"/>
      <dgm:spPr/>
    </dgm:pt>
    <dgm:pt modelId="{0110241A-D1E7-5D4F-8667-49D068E525BB}" type="pres">
      <dgm:prSet presAssocID="{5D626D42-6592-41AA-91A9-5DCD70F9BC00}" presName="vert1" presStyleCnt="0"/>
      <dgm:spPr/>
    </dgm:pt>
    <dgm:pt modelId="{E07CC1E0-50E9-E645-B81E-F3D7F34DDE4A}" type="pres">
      <dgm:prSet presAssocID="{178C8B8F-E6D4-4D2E-A4A7-022A9B892D74}" presName="thickLine" presStyleLbl="alignNode1" presStyleIdx="3" presStyleCnt="5"/>
      <dgm:spPr/>
    </dgm:pt>
    <dgm:pt modelId="{D0ACB13F-F724-0044-BBDA-A1BB5EA4EF08}" type="pres">
      <dgm:prSet presAssocID="{178C8B8F-E6D4-4D2E-A4A7-022A9B892D74}" presName="horz1" presStyleCnt="0"/>
      <dgm:spPr/>
    </dgm:pt>
    <dgm:pt modelId="{64B29B63-678A-8D41-B1E9-E89AB9C3DB54}" type="pres">
      <dgm:prSet presAssocID="{178C8B8F-E6D4-4D2E-A4A7-022A9B892D74}" presName="tx1" presStyleLbl="revTx" presStyleIdx="3" presStyleCnt="5"/>
      <dgm:spPr/>
    </dgm:pt>
    <dgm:pt modelId="{205C75F7-C230-424F-98F2-E6CC1EC32D41}" type="pres">
      <dgm:prSet presAssocID="{178C8B8F-E6D4-4D2E-A4A7-022A9B892D74}" presName="vert1" presStyleCnt="0"/>
      <dgm:spPr/>
    </dgm:pt>
    <dgm:pt modelId="{073D46E8-646B-4942-A077-F42EFCEFAB53}" type="pres">
      <dgm:prSet presAssocID="{FE280851-498D-464F-B2A2-C19D9805034C}" presName="thickLine" presStyleLbl="alignNode1" presStyleIdx="4" presStyleCnt="5"/>
      <dgm:spPr/>
    </dgm:pt>
    <dgm:pt modelId="{F8311F2A-8F9A-0041-926D-056E9D70236A}" type="pres">
      <dgm:prSet presAssocID="{FE280851-498D-464F-B2A2-C19D9805034C}" presName="horz1" presStyleCnt="0"/>
      <dgm:spPr/>
    </dgm:pt>
    <dgm:pt modelId="{E2453BB3-C24B-0B48-9F43-EA219C4A30FE}" type="pres">
      <dgm:prSet presAssocID="{FE280851-498D-464F-B2A2-C19D9805034C}" presName="tx1" presStyleLbl="revTx" presStyleIdx="4" presStyleCnt="5"/>
      <dgm:spPr/>
    </dgm:pt>
    <dgm:pt modelId="{E7AF6CB8-4F77-3049-8EFD-47E7D4A5A8F2}" type="pres">
      <dgm:prSet presAssocID="{FE280851-498D-464F-B2A2-C19D9805034C}" presName="vert1" presStyleCnt="0"/>
      <dgm:spPr/>
    </dgm:pt>
  </dgm:ptLst>
  <dgm:cxnLst>
    <dgm:cxn modelId="{F11CC807-0D35-4DEF-B5DF-A84218DFD0A1}" srcId="{95D0EC6C-BFFC-43C4-A1FA-2C7308D9CD19}" destId="{FE280851-498D-464F-B2A2-C19D9805034C}" srcOrd="4" destOrd="0" parTransId="{0F2FEF61-E759-46E6-8B07-65DBE840BA09}" sibTransId="{6C6D7F88-92BB-44E3-BFAA-50AE1528F53F}"/>
    <dgm:cxn modelId="{4F5A960B-A3B3-4D76-8D32-D05EFBA9797B}" srcId="{95D0EC6C-BFFC-43C4-A1FA-2C7308D9CD19}" destId="{F22DA3EE-22A3-4DF4-9C79-AF51F2371A04}" srcOrd="1" destOrd="0" parTransId="{F6D54613-9705-4077-9C85-32B7B6B65073}" sibTransId="{8C617CE5-FA33-48A6-A2CC-1FACCA9700D2}"/>
    <dgm:cxn modelId="{8472223D-F6F0-BB4D-8DCA-666D9DB6823F}" type="presOf" srcId="{5D626D42-6592-41AA-91A9-5DCD70F9BC00}" destId="{E0B4947E-F3FC-E44A-8253-7253FE4C6B71}" srcOrd="0" destOrd="0" presId="urn:microsoft.com/office/officeart/2008/layout/LinedList"/>
    <dgm:cxn modelId="{715AB14C-DA2F-A44B-BAA5-472BDF0A2B4C}" type="presOf" srcId="{F9426A3F-EF82-4A41-ABBF-7DFE565DA7A2}" destId="{1B4D0460-4554-7348-ADB0-085A6AB3F087}" srcOrd="0" destOrd="0" presId="urn:microsoft.com/office/officeart/2008/layout/LinedList"/>
    <dgm:cxn modelId="{5EA46354-8EE7-3A41-8BD4-275349D10B4F}" type="presOf" srcId="{178C8B8F-E6D4-4D2E-A4A7-022A9B892D74}" destId="{64B29B63-678A-8D41-B1E9-E89AB9C3DB54}" srcOrd="0" destOrd="0" presId="urn:microsoft.com/office/officeart/2008/layout/LinedList"/>
    <dgm:cxn modelId="{43D01865-7BD3-E54C-AA1A-3E30EB1D9674}" type="presOf" srcId="{FE280851-498D-464F-B2A2-C19D9805034C}" destId="{E2453BB3-C24B-0B48-9F43-EA219C4A30FE}" srcOrd="0" destOrd="0" presId="urn:microsoft.com/office/officeart/2008/layout/LinedList"/>
    <dgm:cxn modelId="{0A962EA7-116B-4A12-B0A1-46758F830652}" srcId="{95D0EC6C-BFFC-43C4-A1FA-2C7308D9CD19}" destId="{F9426A3F-EF82-4A41-ABBF-7DFE565DA7A2}" srcOrd="0" destOrd="0" parTransId="{2D81954D-A54D-43B5-9C3D-A413FCED6A9F}" sibTransId="{EBDA9E1B-4EB0-45F6-8090-275CB95CABF8}"/>
    <dgm:cxn modelId="{06BA1AC0-2B6B-4D2D-AE48-4CB8D9BF3AFB}" srcId="{95D0EC6C-BFFC-43C4-A1FA-2C7308D9CD19}" destId="{5D626D42-6592-41AA-91A9-5DCD70F9BC00}" srcOrd="2" destOrd="0" parTransId="{8D58D785-E456-4401-BBFB-64779277F3C1}" sibTransId="{6D9454A8-DDD8-45E0-89FA-F95CA50828DF}"/>
    <dgm:cxn modelId="{1C9564CE-F3ED-45EC-9E75-2707ADD5A335}" srcId="{95D0EC6C-BFFC-43C4-A1FA-2C7308D9CD19}" destId="{178C8B8F-E6D4-4D2E-A4A7-022A9B892D74}" srcOrd="3" destOrd="0" parTransId="{93DC130B-1B57-44CE-8D70-441E21F18D63}" sibTransId="{B43B116E-76F4-4610-BA00-4171CE99810E}"/>
    <dgm:cxn modelId="{25AF28DD-A31C-C742-971F-2624D5B777B8}" type="presOf" srcId="{F22DA3EE-22A3-4DF4-9C79-AF51F2371A04}" destId="{DA22E994-FE25-7E4A-9390-0C676A099084}" srcOrd="0" destOrd="0" presId="urn:microsoft.com/office/officeart/2008/layout/LinedList"/>
    <dgm:cxn modelId="{B174A4ED-0EA6-3A46-9DBD-E4019D699297}" type="presOf" srcId="{95D0EC6C-BFFC-43C4-A1FA-2C7308D9CD19}" destId="{0C268ADF-E0AA-AD45-A7B3-F6AED9425AE2}" srcOrd="0" destOrd="0" presId="urn:microsoft.com/office/officeart/2008/layout/LinedList"/>
    <dgm:cxn modelId="{C8913637-B506-1142-8900-EAF4909711F8}" type="presParOf" srcId="{0C268ADF-E0AA-AD45-A7B3-F6AED9425AE2}" destId="{46B483C0-613C-E749-BE19-A680A488A9A1}" srcOrd="0" destOrd="0" presId="urn:microsoft.com/office/officeart/2008/layout/LinedList"/>
    <dgm:cxn modelId="{7C8F774D-0ABC-4641-BA18-65DEDAE636B8}" type="presParOf" srcId="{0C268ADF-E0AA-AD45-A7B3-F6AED9425AE2}" destId="{A5E89948-559B-3043-A30A-3F23CA93E592}" srcOrd="1" destOrd="0" presId="urn:microsoft.com/office/officeart/2008/layout/LinedList"/>
    <dgm:cxn modelId="{6B7F3263-B13D-054E-BE43-6E2197ADDCF6}" type="presParOf" srcId="{A5E89948-559B-3043-A30A-3F23CA93E592}" destId="{1B4D0460-4554-7348-ADB0-085A6AB3F087}" srcOrd="0" destOrd="0" presId="urn:microsoft.com/office/officeart/2008/layout/LinedList"/>
    <dgm:cxn modelId="{20E065E9-8C9F-ED4D-99A6-2A3ABC8518E6}" type="presParOf" srcId="{A5E89948-559B-3043-A30A-3F23CA93E592}" destId="{2D3A7182-7875-6F44-B12C-6CA65C23B66F}" srcOrd="1" destOrd="0" presId="urn:microsoft.com/office/officeart/2008/layout/LinedList"/>
    <dgm:cxn modelId="{D3B227D5-20DE-774A-8EF3-40695055FEE0}" type="presParOf" srcId="{0C268ADF-E0AA-AD45-A7B3-F6AED9425AE2}" destId="{60A771FF-0805-6D4B-B40B-916EAE76ABD9}" srcOrd="2" destOrd="0" presId="urn:microsoft.com/office/officeart/2008/layout/LinedList"/>
    <dgm:cxn modelId="{B17FEB7D-E4BE-3846-AD73-6E538960C9FD}" type="presParOf" srcId="{0C268ADF-E0AA-AD45-A7B3-F6AED9425AE2}" destId="{E6F93ADE-2E51-3640-87F1-8C02FD2AE6E5}" srcOrd="3" destOrd="0" presId="urn:microsoft.com/office/officeart/2008/layout/LinedList"/>
    <dgm:cxn modelId="{AA66C3B1-E16E-D944-877E-B5B185132F3B}" type="presParOf" srcId="{E6F93ADE-2E51-3640-87F1-8C02FD2AE6E5}" destId="{DA22E994-FE25-7E4A-9390-0C676A099084}" srcOrd="0" destOrd="0" presId="urn:microsoft.com/office/officeart/2008/layout/LinedList"/>
    <dgm:cxn modelId="{8815CF4D-BEC2-7B49-BAC6-484667FBE05D}" type="presParOf" srcId="{E6F93ADE-2E51-3640-87F1-8C02FD2AE6E5}" destId="{E37048AB-3240-AC45-9EAD-FD61445DE59D}" srcOrd="1" destOrd="0" presId="urn:microsoft.com/office/officeart/2008/layout/LinedList"/>
    <dgm:cxn modelId="{34A1D22E-CBA7-7B47-9B61-F8E059BF582A}" type="presParOf" srcId="{0C268ADF-E0AA-AD45-A7B3-F6AED9425AE2}" destId="{F2709B4B-22AE-F14F-A3BC-AA377C424ED9}" srcOrd="4" destOrd="0" presId="urn:microsoft.com/office/officeart/2008/layout/LinedList"/>
    <dgm:cxn modelId="{DC8FA23E-C2E1-974A-8D76-C6EEED82C4DC}" type="presParOf" srcId="{0C268ADF-E0AA-AD45-A7B3-F6AED9425AE2}" destId="{271855E3-43BF-DF45-9584-21EA0E6F9220}" srcOrd="5" destOrd="0" presId="urn:microsoft.com/office/officeart/2008/layout/LinedList"/>
    <dgm:cxn modelId="{016CB861-EEFD-5E4E-A553-87B2C718784F}" type="presParOf" srcId="{271855E3-43BF-DF45-9584-21EA0E6F9220}" destId="{E0B4947E-F3FC-E44A-8253-7253FE4C6B71}" srcOrd="0" destOrd="0" presId="urn:microsoft.com/office/officeart/2008/layout/LinedList"/>
    <dgm:cxn modelId="{C2C69D7D-00BA-6A40-AD08-3E4345DDA157}" type="presParOf" srcId="{271855E3-43BF-DF45-9584-21EA0E6F9220}" destId="{0110241A-D1E7-5D4F-8667-49D068E525BB}" srcOrd="1" destOrd="0" presId="urn:microsoft.com/office/officeart/2008/layout/LinedList"/>
    <dgm:cxn modelId="{F9910D9D-BC37-9544-8E89-E1FD4CDA4E04}" type="presParOf" srcId="{0C268ADF-E0AA-AD45-A7B3-F6AED9425AE2}" destId="{E07CC1E0-50E9-E645-B81E-F3D7F34DDE4A}" srcOrd="6" destOrd="0" presId="urn:microsoft.com/office/officeart/2008/layout/LinedList"/>
    <dgm:cxn modelId="{0BF5E396-531E-B046-9EEC-D3558AC8A9EA}" type="presParOf" srcId="{0C268ADF-E0AA-AD45-A7B3-F6AED9425AE2}" destId="{D0ACB13F-F724-0044-BBDA-A1BB5EA4EF08}" srcOrd="7" destOrd="0" presId="urn:microsoft.com/office/officeart/2008/layout/LinedList"/>
    <dgm:cxn modelId="{1CC900BB-7C82-844F-8C19-0E5D17EAFCE0}" type="presParOf" srcId="{D0ACB13F-F724-0044-BBDA-A1BB5EA4EF08}" destId="{64B29B63-678A-8D41-B1E9-E89AB9C3DB54}" srcOrd="0" destOrd="0" presId="urn:microsoft.com/office/officeart/2008/layout/LinedList"/>
    <dgm:cxn modelId="{46974802-F153-8549-BC58-B82194ADB7A1}" type="presParOf" srcId="{D0ACB13F-F724-0044-BBDA-A1BB5EA4EF08}" destId="{205C75F7-C230-424F-98F2-E6CC1EC32D41}" srcOrd="1" destOrd="0" presId="urn:microsoft.com/office/officeart/2008/layout/LinedList"/>
    <dgm:cxn modelId="{53D075CC-24A2-FC40-A3A9-51A1131AE60B}" type="presParOf" srcId="{0C268ADF-E0AA-AD45-A7B3-F6AED9425AE2}" destId="{073D46E8-646B-4942-A077-F42EFCEFAB53}" srcOrd="8" destOrd="0" presId="urn:microsoft.com/office/officeart/2008/layout/LinedList"/>
    <dgm:cxn modelId="{9C7ADCBE-368F-B540-849F-038AC0A2C882}" type="presParOf" srcId="{0C268ADF-E0AA-AD45-A7B3-F6AED9425AE2}" destId="{F8311F2A-8F9A-0041-926D-056E9D70236A}" srcOrd="9" destOrd="0" presId="urn:microsoft.com/office/officeart/2008/layout/LinedList"/>
    <dgm:cxn modelId="{2F7EF923-F114-2B4E-962C-9C7F18772B37}" type="presParOf" srcId="{F8311F2A-8F9A-0041-926D-056E9D70236A}" destId="{E2453BB3-C24B-0B48-9F43-EA219C4A30FE}" srcOrd="0" destOrd="0" presId="urn:microsoft.com/office/officeart/2008/layout/LinedList"/>
    <dgm:cxn modelId="{0DFCDD0F-813B-EA4F-8EBE-D9A734139F88}" type="presParOf" srcId="{F8311F2A-8F9A-0041-926D-056E9D70236A}" destId="{E7AF6CB8-4F77-3049-8EFD-47E7D4A5A8F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57E128-A6A4-404F-B9F8-1FE23D4784F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CEA91AE-9C9E-4342-9095-2386E2980561}">
      <dgm:prSet/>
      <dgm:spPr/>
      <dgm:t>
        <a:bodyPr/>
        <a:lstStyle/>
        <a:p>
          <a:r>
            <a:rPr lang="en-US" baseline="0"/>
            <a:t>Amichai was born in Germany in 1923, as Ludwig Pfeuffer. He later Hebraized his family name in 1946. </a:t>
          </a:r>
          <a:endParaRPr lang="en-US"/>
        </a:p>
      </dgm:t>
    </dgm:pt>
    <dgm:pt modelId="{741F0FE8-4492-491E-9F54-D1DBA5FDEBA5}" type="parTrans" cxnId="{CAC125E5-FD63-42A6-9449-A2BA40ACD4EA}">
      <dgm:prSet/>
      <dgm:spPr/>
      <dgm:t>
        <a:bodyPr/>
        <a:lstStyle/>
        <a:p>
          <a:endParaRPr lang="en-US"/>
        </a:p>
      </dgm:t>
    </dgm:pt>
    <dgm:pt modelId="{CCDFA21B-B745-4966-882C-AD61F52A4D73}" type="sibTrans" cxnId="{CAC125E5-FD63-42A6-9449-A2BA40ACD4EA}">
      <dgm:prSet/>
      <dgm:spPr/>
      <dgm:t>
        <a:bodyPr/>
        <a:lstStyle/>
        <a:p>
          <a:endParaRPr lang="en-US"/>
        </a:p>
      </dgm:t>
    </dgm:pt>
    <dgm:pt modelId="{90BB164E-3644-44E4-A152-59B0C3867EF2}">
      <dgm:prSet/>
      <dgm:spPr/>
      <dgm:t>
        <a:bodyPr/>
        <a:lstStyle/>
        <a:p>
          <a:r>
            <a:rPr lang="en-US" baseline="0"/>
            <a:t>Amichai was raised in an Orthodox environment, but eventually adopted a secular lifestyle. This allowed him to understand and appreciate traditional Jewish texts, and he often incorporated their imagery into his works. </a:t>
          </a:r>
          <a:endParaRPr lang="en-US"/>
        </a:p>
      </dgm:t>
    </dgm:pt>
    <dgm:pt modelId="{1C237C50-3342-4DE5-8294-38DFE42E9C6A}" type="parTrans" cxnId="{5943187C-EBAE-4552-9F7D-2F6C3E34A798}">
      <dgm:prSet/>
      <dgm:spPr/>
      <dgm:t>
        <a:bodyPr/>
        <a:lstStyle/>
        <a:p>
          <a:endParaRPr lang="en-US"/>
        </a:p>
      </dgm:t>
    </dgm:pt>
    <dgm:pt modelId="{613FF0E1-CC87-49FD-8B23-D2CFDCF29403}" type="sibTrans" cxnId="{5943187C-EBAE-4552-9F7D-2F6C3E34A798}">
      <dgm:prSet/>
      <dgm:spPr/>
      <dgm:t>
        <a:bodyPr/>
        <a:lstStyle/>
        <a:p>
          <a:endParaRPr lang="en-US"/>
        </a:p>
      </dgm:t>
    </dgm:pt>
    <dgm:pt modelId="{1D3A2DA5-FBF8-43E2-B973-C322B5406BE0}">
      <dgm:prSet/>
      <dgm:spPr/>
      <dgm:t>
        <a:bodyPr/>
        <a:lstStyle/>
        <a:p>
          <a:r>
            <a:rPr lang="en-US" baseline="0"/>
            <a:t>Amichai’s work was not only influential in Israel, but he became a significant literary figure of the 20th century.</a:t>
          </a:r>
          <a:endParaRPr lang="en-US"/>
        </a:p>
      </dgm:t>
    </dgm:pt>
    <dgm:pt modelId="{B11F6496-A56C-4F51-B692-0238E6911BAB}" type="parTrans" cxnId="{244F921C-954B-4BF3-B5EC-68C708F7062F}">
      <dgm:prSet/>
      <dgm:spPr/>
      <dgm:t>
        <a:bodyPr/>
        <a:lstStyle/>
        <a:p>
          <a:endParaRPr lang="en-US"/>
        </a:p>
      </dgm:t>
    </dgm:pt>
    <dgm:pt modelId="{06757483-9B95-4750-A244-D4AC9528E68D}" type="sibTrans" cxnId="{244F921C-954B-4BF3-B5EC-68C708F7062F}">
      <dgm:prSet/>
      <dgm:spPr/>
      <dgm:t>
        <a:bodyPr/>
        <a:lstStyle/>
        <a:p>
          <a:endParaRPr lang="en-US"/>
        </a:p>
      </dgm:t>
    </dgm:pt>
    <dgm:pt modelId="{0FD37107-30E6-8948-AC7F-C0454BBA9877}" type="pres">
      <dgm:prSet presAssocID="{7957E128-A6A4-404F-B9F8-1FE23D4784F2}" presName="vert0" presStyleCnt="0">
        <dgm:presLayoutVars>
          <dgm:dir/>
          <dgm:animOne val="branch"/>
          <dgm:animLvl val="lvl"/>
        </dgm:presLayoutVars>
      </dgm:prSet>
      <dgm:spPr/>
    </dgm:pt>
    <dgm:pt modelId="{214688F3-C7EC-2944-A22A-8E71307A8D80}" type="pres">
      <dgm:prSet presAssocID="{DCEA91AE-9C9E-4342-9095-2386E2980561}" presName="thickLine" presStyleLbl="alignNode1" presStyleIdx="0" presStyleCnt="3"/>
      <dgm:spPr/>
    </dgm:pt>
    <dgm:pt modelId="{EBA75B94-7C2E-0E43-A148-C89591D41CC7}" type="pres">
      <dgm:prSet presAssocID="{DCEA91AE-9C9E-4342-9095-2386E2980561}" presName="horz1" presStyleCnt="0"/>
      <dgm:spPr/>
    </dgm:pt>
    <dgm:pt modelId="{4D37B47F-06F4-CE4C-8DFE-55EF590CB6E0}" type="pres">
      <dgm:prSet presAssocID="{DCEA91AE-9C9E-4342-9095-2386E2980561}" presName="tx1" presStyleLbl="revTx" presStyleIdx="0" presStyleCnt="3"/>
      <dgm:spPr/>
    </dgm:pt>
    <dgm:pt modelId="{9469AE2C-EB82-E54A-984D-D64149EDC905}" type="pres">
      <dgm:prSet presAssocID="{DCEA91AE-9C9E-4342-9095-2386E2980561}" presName="vert1" presStyleCnt="0"/>
      <dgm:spPr/>
    </dgm:pt>
    <dgm:pt modelId="{20D258C7-8790-764E-9348-C96C802B293F}" type="pres">
      <dgm:prSet presAssocID="{90BB164E-3644-44E4-A152-59B0C3867EF2}" presName="thickLine" presStyleLbl="alignNode1" presStyleIdx="1" presStyleCnt="3"/>
      <dgm:spPr/>
    </dgm:pt>
    <dgm:pt modelId="{7D643D0E-2C32-2E46-889B-C71645765FC5}" type="pres">
      <dgm:prSet presAssocID="{90BB164E-3644-44E4-A152-59B0C3867EF2}" presName="horz1" presStyleCnt="0"/>
      <dgm:spPr/>
    </dgm:pt>
    <dgm:pt modelId="{7E23E482-C36E-E947-994F-14EA54344571}" type="pres">
      <dgm:prSet presAssocID="{90BB164E-3644-44E4-A152-59B0C3867EF2}" presName="tx1" presStyleLbl="revTx" presStyleIdx="1" presStyleCnt="3"/>
      <dgm:spPr/>
    </dgm:pt>
    <dgm:pt modelId="{91C8C456-56C6-FE4F-AAFA-8E33E970C6D6}" type="pres">
      <dgm:prSet presAssocID="{90BB164E-3644-44E4-A152-59B0C3867EF2}" presName="vert1" presStyleCnt="0"/>
      <dgm:spPr/>
    </dgm:pt>
    <dgm:pt modelId="{75C20089-1529-924D-A3A8-426FFC6B1214}" type="pres">
      <dgm:prSet presAssocID="{1D3A2DA5-FBF8-43E2-B973-C322B5406BE0}" presName="thickLine" presStyleLbl="alignNode1" presStyleIdx="2" presStyleCnt="3"/>
      <dgm:spPr/>
    </dgm:pt>
    <dgm:pt modelId="{DD9A5959-BF12-CE4A-A296-FF050874C4EF}" type="pres">
      <dgm:prSet presAssocID="{1D3A2DA5-FBF8-43E2-B973-C322B5406BE0}" presName="horz1" presStyleCnt="0"/>
      <dgm:spPr/>
    </dgm:pt>
    <dgm:pt modelId="{772461C8-0B6F-5C4C-91A0-F46DFDA04D17}" type="pres">
      <dgm:prSet presAssocID="{1D3A2DA5-FBF8-43E2-B973-C322B5406BE0}" presName="tx1" presStyleLbl="revTx" presStyleIdx="2" presStyleCnt="3"/>
      <dgm:spPr/>
    </dgm:pt>
    <dgm:pt modelId="{AA393F40-BD2D-4747-BC61-19B30DA0E324}" type="pres">
      <dgm:prSet presAssocID="{1D3A2DA5-FBF8-43E2-B973-C322B5406BE0}" presName="vert1" presStyleCnt="0"/>
      <dgm:spPr/>
    </dgm:pt>
  </dgm:ptLst>
  <dgm:cxnLst>
    <dgm:cxn modelId="{244F921C-954B-4BF3-B5EC-68C708F7062F}" srcId="{7957E128-A6A4-404F-B9F8-1FE23D4784F2}" destId="{1D3A2DA5-FBF8-43E2-B973-C322B5406BE0}" srcOrd="2" destOrd="0" parTransId="{B11F6496-A56C-4F51-B692-0238E6911BAB}" sibTransId="{06757483-9B95-4750-A244-D4AC9528E68D}"/>
    <dgm:cxn modelId="{6A5F7C58-955D-3D4B-AA5A-4BE26C600F33}" type="presOf" srcId="{1D3A2DA5-FBF8-43E2-B973-C322B5406BE0}" destId="{772461C8-0B6F-5C4C-91A0-F46DFDA04D17}" srcOrd="0" destOrd="0" presId="urn:microsoft.com/office/officeart/2008/layout/LinedList"/>
    <dgm:cxn modelId="{5943187C-EBAE-4552-9F7D-2F6C3E34A798}" srcId="{7957E128-A6A4-404F-B9F8-1FE23D4784F2}" destId="{90BB164E-3644-44E4-A152-59B0C3867EF2}" srcOrd="1" destOrd="0" parTransId="{1C237C50-3342-4DE5-8294-38DFE42E9C6A}" sibTransId="{613FF0E1-CC87-49FD-8B23-D2CFDCF29403}"/>
    <dgm:cxn modelId="{572699B8-2D79-AC4C-998A-5933D9B9D696}" type="presOf" srcId="{DCEA91AE-9C9E-4342-9095-2386E2980561}" destId="{4D37B47F-06F4-CE4C-8DFE-55EF590CB6E0}" srcOrd="0" destOrd="0" presId="urn:microsoft.com/office/officeart/2008/layout/LinedList"/>
    <dgm:cxn modelId="{D5BED6DB-7FAC-2544-8D6B-52ED27273E19}" type="presOf" srcId="{90BB164E-3644-44E4-A152-59B0C3867EF2}" destId="{7E23E482-C36E-E947-994F-14EA54344571}" srcOrd="0" destOrd="0" presId="urn:microsoft.com/office/officeart/2008/layout/LinedList"/>
    <dgm:cxn modelId="{CAC125E5-FD63-42A6-9449-A2BA40ACD4EA}" srcId="{7957E128-A6A4-404F-B9F8-1FE23D4784F2}" destId="{DCEA91AE-9C9E-4342-9095-2386E2980561}" srcOrd="0" destOrd="0" parTransId="{741F0FE8-4492-491E-9F54-D1DBA5FDEBA5}" sibTransId="{CCDFA21B-B745-4966-882C-AD61F52A4D73}"/>
    <dgm:cxn modelId="{454082FB-39ED-FA43-AF27-AF2612F1044F}" type="presOf" srcId="{7957E128-A6A4-404F-B9F8-1FE23D4784F2}" destId="{0FD37107-30E6-8948-AC7F-C0454BBA9877}" srcOrd="0" destOrd="0" presId="urn:microsoft.com/office/officeart/2008/layout/LinedList"/>
    <dgm:cxn modelId="{83FA238E-D8FD-E349-9B50-26E6754DC2E9}" type="presParOf" srcId="{0FD37107-30E6-8948-AC7F-C0454BBA9877}" destId="{214688F3-C7EC-2944-A22A-8E71307A8D80}" srcOrd="0" destOrd="0" presId="urn:microsoft.com/office/officeart/2008/layout/LinedList"/>
    <dgm:cxn modelId="{12EB17ED-50DD-434B-B98A-71608583AADF}" type="presParOf" srcId="{0FD37107-30E6-8948-AC7F-C0454BBA9877}" destId="{EBA75B94-7C2E-0E43-A148-C89591D41CC7}" srcOrd="1" destOrd="0" presId="urn:microsoft.com/office/officeart/2008/layout/LinedList"/>
    <dgm:cxn modelId="{5E3204B1-7488-3C4D-9CEC-A8F415E74FBF}" type="presParOf" srcId="{EBA75B94-7C2E-0E43-A148-C89591D41CC7}" destId="{4D37B47F-06F4-CE4C-8DFE-55EF590CB6E0}" srcOrd="0" destOrd="0" presId="urn:microsoft.com/office/officeart/2008/layout/LinedList"/>
    <dgm:cxn modelId="{F800D1DC-8376-674D-91C7-DC299F60FF75}" type="presParOf" srcId="{EBA75B94-7C2E-0E43-A148-C89591D41CC7}" destId="{9469AE2C-EB82-E54A-984D-D64149EDC905}" srcOrd="1" destOrd="0" presId="urn:microsoft.com/office/officeart/2008/layout/LinedList"/>
    <dgm:cxn modelId="{A2A1F90B-9429-E544-9EB5-4B830FEFC2D0}" type="presParOf" srcId="{0FD37107-30E6-8948-AC7F-C0454BBA9877}" destId="{20D258C7-8790-764E-9348-C96C802B293F}" srcOrd="2" destOrd="0" presId="urn:microsoft.com/office/officeart/2008/layout/LinedList"/>
    <dgm:cxn modelId="{443E88D1-C522-5648-8BFB-4B27FEA0548D}" type="presParOf" srcId="{0FD37107-30E6-8948-AC7F-C0454BBA9877}" destId="{7D643D0E-2C32-2E46-889B-C71645765FC5}" srcOrd="3" destOrd="0" presId="urn:microsoft.com/office/officeart/2008/layout/LinedList"/>
    <dgm:cxn modelId="{D3790E88-E956-AB47-9F96-796C717C8F69}" type="presParOf" srcId="{7D643D0E-2C32-2E46-889B-C71645765FC5}" destId="{7E23E482-C36E-E947-994F-14EA54344571}" srcOrd="0" destOrd="0" presId="urn:microsoft.com/office/officeart/2008/layout/LinedList"/>
    <dgm:cxn modelId="{3243129A-7DB6-5E4C-8A49-02864CA04462}" type="presParOf" srcId="{7D643D0E-2C32-2E46-889B-C71645765FC5}" destId="{91C8C456-56C6-FE4F-AAFA-8E33E970C6D6}" srcOrd="1" destOrd="0" presId="urn:microsoft.com/office/officeart/2008/layout/LinedList"/>
    <dgm:cxn modelId="{A8643F4B-093A-E14D-960A-64308BAA2A21}" type="presParOf" srcId="{0FD37107-30E6-8948-AC7F-C0454BBA9877}" destId="{75C20089-1529-924D-A3A8-426FFC6B1214}" srcOrd="4" destOrd="0" presId="urn:microsoft.com/office/officeart/2008/layout/LinedList"/>
    <dgm:cxn modelId="{1438BA6E-BE9B-CB40-BE32-58F621923BBA}" type="presParOf" srcId="{0FD37107-30E6-8948-AC7F-C0454BBA9877}" destId="{DD9A5959-BF12-CE4A-A296-FF050874C4EF}" srcOrd="5" destOrd="0" presId="urn:microsoft.com/office/officeart/2008/layout/LinedList"/>
    <dgm:cxn modelId="{3F135122-6895-084B-ABB5-EE99A0F5A596}" type="presParOf" srcId="{DD9A5959-BF12-CE4A-A296-FF050874C4EF}" destId="{772461C8-0B6F-5C4C-91A0-F46DFDA04D17}" srcOrd="0" destOrd="0" presId="urn:microsoft.com/office/officeart/2008/layout/LinedList"/>
    <dgm:cxn modelId="{EF93773D-5E19-6A4A-A816-1C2CE9F92199}" type="presParOf" srcId="{DD9A5959-BF12-CE4A-A296-FF050874C4EF}" destId="{AA393F40-BD2D-4747-BC61-19B30DA0E3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FD4BD8-FC75-487D-B3D6-3EC272594CFA}"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CFB8C4CF-ECB6-463E-B3DD-AAED6D608C55}">
      <dgm:prSet/>
      <dgm:spPr/>
      <dgm:t>
        <a:bodyPr/>
        <a:lstStyle/>
        <a:p>
          <a:r>
            <a:rPr lang="en-US" baseline="0"/>
            <a:t>Known just as Zelda, Zelda was born in 1916 in the Ukraine, and was descended from the Chabad Lubavitcher. </a:t>
          </a:r>
          <a:endParaRPr lang="en-US"/>
        </a:p>
      </dgm:t>
    </dgm:pt>
    <dgm:pt modelId="{1C4C446E-5660-4592-8E24-F522728187B5}" type="parTrans" cxnId="{38519FA9-CAC3-4753-94CF-F2668D84506F}">
      <dgm:prSet/>
      <dgm:spPr/>
      <dgm:t>
        <a:bodyPr/>
        <a:lstStyle/>
        <a:p>
          <a:endParaRPr lang="en-US"/>
        </a:p>
      </dgm:t>
    </dgm:pt>
    <dgm:pt modelId="{308B1B0A-1475-41D9-A70B-D73D3A913CE5}" type="sibTrans" cxnId="{38519FA9-CAC3-4753-94CF-F2668D84506F}">
      <dgm:prSet/>
      <dgm:spPr/>
      <dgm:t>
        <a:bodyPr/>
        <a:lstStyle/>
        <a:p>
          <a:endParaRPr lang="en-US"/>
        </a:p>
      </dgm:t>
    </dgm:pt>
    <dgm:pt modelId="{3271DCC8-1FF7-4202-8A76-9C0394CA2151}">
      <dgm:prSet/>
      <dgm:spPr/>
      <dgm:t>
        <a:bodyPr/>
        <a:lstStyle/>
        <a:p>
          <a:r>
            <a:rPr lang="en-US" baseline="0"/>
            <a:t>Zelda immigrated to Palestine when she was 12 and lived most of her life in Jerusalem. </a:t>
          </a:r>
          <a:endParaRPr lang="en-US"/>
        </a:p>
      </dgm:t>
    </dgm:pt>
    <dgm:pt modelId="{E9ACF5ED-4CB8-4D03-8382-07187FE9C7C4}" type="parTrans" cxnId="{1E2C9F9A-9E2F-4DB7-8D8E-9702DEF63C09}">
      <dgm:prSet/>
      <dgm:spPr/>
      <dgm:t>
        <a:bodyPr/>
        <a:lstStyle/>
        <a:p>
          <a:endParaRPr lang="en-US"/>
        </a:p>
      </dgm:t>
    </dgm:pt>
    <dgm:pt modelId="{4E3720BE-1C63-4EA3-8F07-3CB61A926EAF}" type="sibTrans" cxnId="{1E2C9F9A-9E2F-4DB7-8D8E-9702DEF63C09}">
      <dgm:prSet/>
      <dgm:spPr/>
      <dgm:t>
        <a:bodyPr/>
        <a:lstStyle/>
        <a:p>
          <a:endParaRPr lang="en-US"/>
        </a:p>
      </dgm:t>
    </dgm:pt>
    <dgm:pt modelId="{65493279-A0F5-45F3-AD61-F39DB83116FE}">
      <dgm:prSet/>
      <dgm:spPr/>
      <dgm:t>
        <a:bodyPr/>
        <a:lstStyle/>
        <a:p>
          <a:r>
            <a:rPr lang="en-US" baseline="0"/>
            <a:t>Despite her religious background, Zelda’s poetry was able to traverse the divide between religious and secular Israelis; her works were admired and loved across all of Israeli society. </a:t>
          </a:r>
          <a:endParaRPr lang="en-US"/>
        </a:p>
      </dgm:t>
    </dgm:pt>
    <dgm:pt modelId="{DC8CAD23-AEEF-435C-91E1-251240113680}" type="parTrans" cxnId="{6B31ACE6-0D6C-4870-BACA-2CF802CF78A7}">
      <dgm:prSet/>
      <dgm:spPr/>
      <dgm:t>
        <a:bodyPr/>
        <a:lstStyle/>
        <a:p>
          <a:endParaRPr lang="en-US"/>
        </a:p>
      </dgm:t>
    </dgm:pt>
    <dgm:pt modelId="{5E7CF949-477D-4490-8046-1FAEA2894A11}" type="sibTrans" cxnId="{6B31ACE6-0D6C-4870-BACA-2CF802CF78A7}">
      <dgm:prSet/>
      <dgm:spPr/>
      <dgm:t>
        <a:bodyPr/>
        <a:lstStyle/>
        <a:p>
          <a:endParaRPr lang="en-US"/>
        </a:p>
      </dgm:t>
    </dgm:pt>
    <dgm:pt modelId="{3FA6FE3D-55C6-4F11-AD77-AD6346D3F55A}">
      <dgm:prSet/>
      <dgm:spPr/>
      <dgm:t>
        <a:bodyPr/>
        <a:lstStyle/>
        <a:p>
          <a:r>
            <a:rPr lang="en-US" baseline="0"/>
            <a:t>When Zelda moved to the religious neighborhood of </a:t>
          </a:r>
          <a:r>
            <a:rPr lang="en-US" i="1" baseline="0"/>
            <a:t>Sha’areh Hesed, </a:t>
          </a:r>
          <a:r>
            <a:rPr lang="en-US" baseline="0"/>
            <a:t>in Jerusalem, which is next to secular </a:t>
          </a:r>
          <a:r>
            <a:rPr lang="en-US" i="1" baseline="0"/>
            <a:t>Rechavia, </a:t>
          </a:r>
          <a:r>
            <a:rPr lang="en-US" baseline="0"/>
            <a:t>her house became a meeting ground for both the religious and non-religious. </a:t>
          </a:r>
          <a:endParaRPr lang="en-US"/>
        </a:p>
      </dgm:t>
    </dgm:pt>
    <dgm:pt modelId="{14034D64-EBCF-491A-9F85-4983E4FBC091}" type="parTrans" cxnId="{3BB24576-F9E8-4B46-9D4F-E1DEB4B6858E}">
      <dgm:prSet/>
      <dgm:spPr/>
      <dgm:t>
        <a:bodyPr/>
        <a:lstStyle/>
        <a:p>
          <a:endParaRPr lang="en-US"/>
        </a:p>
      </dgm:t>
    </dgm:pt>
    <dgm:pt modelId="{BC8CD722-99A4-43DA-AF1E-F05F0D456914}" type="sibTrans" cxnId="{3BB24576-F9E8-4B46-9D4F-E1DEB4B6858E}">
      <dgm:prSet/>
      <dgm:spPr/>
      <dgm:t>
        <a:bodyPr/>
        <a:lstStyle/>
        <a:p>
          <a:endParaRPr lang="en-US"/>
        </a:p>
      </dgm:t>
    </dgm:pt>
    <dgm:pt modelId="{C0269E01-55A7-834D-9CF7-B9CF7A1E39FE}" type="pres">
      <dgm:prSet presAssocID="{6EFD4BD8-FC75-487D-B3D6-3EC272594CFA}" presName="vert0" presStyleCnt="0">
        <dgm:presLayoutVars>
          <dgm:dir/>
          <dgm:animOne val="branch"/>
          <dgm:animLvl val="lvl"/>
        </dgm:presLayoutVars>
      </dgm:prSet>
      <dgm:spPr/>
    </dgm:pt>
    <dgm:pt modelId="{A2A46A16-70EA-204A-ADEE-B6C421F0413B}" type="pres">
      <dgm:prSet presAssocID="{CFB8C4CF-ECB6-463E-B3DD-AAED6D608C55}" presName="thickLine" presStyleLbl="alignNode1" presStyleIdx="0" presStyleCnt="4"/>
      <dgm:spPr/>
    </dgm:pt>
    <dgm:pt modelId="{A4A14094-775B-F94D-8CAA-1E49274327FE}" type="pres">
      <dgm:prSet presAssocID="{CFB8C4CF-ECB6-463E-B3DD-AAED6D608C55}" presName="horz1" presStyleCnt="0"/>
      <dgm:spPr/>
    </dgm:pt>
    <dgm:pt modelId="{E7FA5003-A911-1746-AA42-CEB3527131D3}" type="pres">
      <dgm:prSet presAssocID="{CFB8C4CF-ECB6-463E-B3DD-AAED6D608C55}" presName="tx1" presStyleLbl="revTx" presStyleIdx="0" presStyleCnt="4"/>
      <dgm:spPr/>
    </dgm:pt>
    <dgm:pt modelId="{1FCC324E-03C2-E843-B186-E5730025FBF1}" type="pres">
      <dgm:prSet presAssocID="{CFB8C4CF-ECB6-463E-B3DD-AAED6D608C55}" presName="vert1" presStyleCnt="0"/>
      <dgm:spPr/>
    </dgm:pt>
    <dgm:pt modelId="{E7708126-12EC-B14F-A954-6638E8190815}" type="pres">
      <dgm:prSet presAssocID="{3271DCC8-1FF7-4202-8A76-9C0394CA2151}" presName="thickLine" presStyleLbl="alignNode1" presStyleIdx="1" presStyleCnt="4"/>
      <dgm:spPr/>
    </dgm:pt>
    <dgm:pt modelId="{C0B8B822-C5B2-9C48-BE84-1B52A3CB6728}" type="pres">
      <dgm:prSet presAssocID="{3271DCC8-1FF7-4202-8A76-9C0394CA2151}" presName="horz1" presStyleCnt="0"/>
      <dgm:spPr/>
    </dgm:pt>
    <dgm:pt modelId="{8FBFB822-3FB1-3345-934D-80FF2C488673}" type="pres">
      <dgm:prSet presAssocID="{3271DCC8-1FF7-4202-8A76-9C0394CA2151}" presName="tx1" presStyleLbl="revTx" presStyleIdx="1" presStyleCnt="4"/>
      <dgm:spPr/>
    </dgm:pt>
    <dgm:pt modelId="{AC0335EF-BA70-B843-AD17-9FC364977D4B}" type="pres">
      <dgm:prSet presAssocID="{3271DCC8-1FF7-4202-8A76-9C0394CA2151}" presName="vert1" presStyleCnt="0"/>
      <dgm:spPr/>
    </dgm:pt>
    <dgm:pt modelId="{FA96ED23-4A69-9147-81CB-597816C2B1AB}" type="pres">
      <dgm:prSet presAssocID="{65493279-A0F5-45F3-AD61-F39DB83116FE}" presName="thickLine" presStyleLbl="alignNode1" presStyleIdx="2" presStyleCnt="4"/>
      <dgm:spPr/>
    </dgm:pt>
    <dgm:pt modelId="{39006CED-E261-4442-AC3D-D8B2AEEC2072}" type="pres">
      <dgm:prSet presAssocID="{65493279-A0F5-45F3-AD61-F39DB83116FE}" presName="horz1" presStyleCnt="0"/>
      <dgm:spPr/>
    </dgm:pt>
    <dgm:pt modelId="{FE2711B6-4B0B-E84E-A869-EF1CA7605139}" type="pres">
      <dgm:prSet presAssocID="{65493279-A0F5-45F3-AD61-F39DB83116FE}" presName="tx1" presStyleLbl="revTx" presStyleIdx="2" presStyleCnt="4"/>
      <dgm:spPr/>
    </dgm:pt>
    <dgm:pt modelId="{CFFBCAF1-C76E-1E4A-9970-32EA295311A5}" type="pres">
      <dgm:prSet presAssocID="{65493279-A0F5-45F3-AD61-F39DB83116FE}" presName="vert1" presStyleCnt="0"/>
      <dgm:spPr/>
    </dgm:pt>
    <dgm:pt modelId="{EF7FB24F-2664-EB4B-B3FB-40CB8A2F1B52}" type="pres">
      <dgm:prSet presAssocID="{3FA6FE3D-55C6-4F11-AD77-AD6346D3F55A}" presName="thickLine" presStyleLbl="alignNode1" presStyleIdx="3" presStyleCnt="4"/>
      <dgm:spPr/>
    </dgm:pt>
    <dgm:pt modelId="{735A244F-67CE-8C41-BE0C-51FF9B74CEB9}" type="pres">
      <dgm:prSet presAssocID="{3FA6FE3D-55C6-4F11-AD77-AD6346D3F55A}" presName="horz1" presStyleCnt="0"/>
      <dgm:spPr/>
    </dgm:pt>
    <dgm:pt modelId="{A8CEBAB3-9BF9-A340-90CD-67A0624B46B2}" type="pres">
      <dgm:prSet presAssocID="{3FA6FE3D-55C6-4F11-AD77-AD6346D3F55A}" presName="tx1" presStyleLbl="revTx" presStyleIdx="3" presStyleCnt="4"/>
      <dgm:spPr/>
    </dgm:pt>
    <dgm:pt modelId="{828A3BE9-3292-3A4D-8FA7-C4C67B44FAB8}" type="pres">
      <dgm:prSet presAssocID="{3FA6FE3D-55C6-4F11-AD77-AD6346D3F55A}" presName="vert1" presStyleCnt="0"/>
      <dgm:spPr/>
    </dgm:pt>
  </dgm:ptLst>
  <dgm:cxnLst>
    <dgm:cxn modelId="{7F1D1C0E-44C2-0341-90D4-F39C8A8EF4DC}" type="presOf" srcId="{3FA6FE3D-55C6-4F11-AD77-AD6346D3F55A}" destId="{A8CEBAB3-9BF9-A340-90CD-67A0624B46B2}" srcOrd="0" destOrd="0" presId="urn:microsoft.com/office/officeart/2008/layout/LinedList"/>
    <dgm:cxn modelId="{C69E212E-ABED-3C40-9865-88594772518A}" type="presOf" srcId="{65493279-A0F5-45F3-AD61-F39DB83116FE}" destId="{FE2711B6-4B0B-E84E-A869-EF1CA7605139}" srcOrd="0" destOrd="0" presId="urn:microsoft.com/office/officeart/2008/layout/LinedList"/>
    <dgm:cxn modelId="{BBDFFD55-7227-1842-8D43-2C9E635E72B3}" type="presOf" srcId="{3271DCC8-1FF7-4202-8A76-9C0394CA2151}" destId="{8FBFB822-3FB1-3345-934D-80FF2C488673}" srcOrd="0" destOrd="0" presId="urn:microsoft.com/office/officeart/2008/layout/LinedList"/>
    <dgm:cxn modelId="{3BB24576-F9E8-4B46-9D4F-E1DEB4B6858E}" srcId="{6EFD4BD8-FC75-487D-B3D6-3EC272594CFA}" destId="{3FA6FE3D-55C6-4F11-AD77-AD6346D3F55A}" srcOrd="3" destOrd="0" parTransId="{14034D64-EBCF-491A-9F85-4983E4FBC091}" sibTransId="{BC8CD722-99A4-43DA-AF1E-F05F0D456914}"/>
    <dgm:cxn modelId="{1E2C9F9A-9E2F-4DB7-8D8E-9702DEF63C09}" srcId="{6EFD4BD8-FC75-487D-B3D6-3EC272594CFA}" destId="{3271DCC8-1FF7-4202-8A76-9C0394CA2151}" srcOrd="1" destOrd="0" parTransId="{E9ACF5ED-4CB8-4D03-8382-07187FE9C7C4}" sibTransId="{4E3720BE-1C63-4EA3-8F07-3CB61A926EAF}"/>
    <dgm:cxn modelId="{86A071A7-F9A7-1441-B78C-505B5C88DB94}" type="presOf" srcId="{6EFD4BD8-FC75-487D-B3D6-3EC272594CFA}" destId="{C0269E01-55A7-834D-9CF7-B9CF7A1E39FE}" srcOrd="0" destOrd="0" presId="urn:microsoft.com/office/officeart/2008/layout/LinedList"/>
    <dgm:cxn modelId="{38519FA9-CAC3-4753-94CF-F2668D84506F}" srcId="{6EFD4BD8-FC75-487D-B3D6-3EC272594CFA}" destId="{CFB8C4CF-ECB6-463E-B3DD-AAED6D608C55}" srcOrd="0" destOrd="0" parTransId="{1C4C446E-5660-4592-8E24-F522728187B5}" sibTransId="{308B1B0A-1475-41D9-A70B-D73D3A913CE5}"/>
    <dgm:cxn modelId="{9C039CDB-7F34-0040-8B19-48C54E70D0E5}" type="presOf" srcId="{CFB8C4CF-ECB6-463E-B3DD-AAED6D608C55}" destId="{E7FA5003-A911-1746-AA42-CEB3527131D3}" srcOrd="0" destOrd="0" presId="urn:microsoft.com/office/officeart/2008/layout/LinedList"/>
    <dgm:cxn modelId="{6B31ACE6-0D6C-4870-BACA-2CF802CF78A7}" srcId="{6EFD4BD8-FC75-487D-B3D6-3EC272594CFA}" destId="{65493279-A0F5-45F3-AD61-F39DB83116FE}" srcOrd="2" destOrd="0" parTransId="{DC8CAD23-AEEF-435C-91E1-251240113680}" sibTransId="{5E7CF949-477D-4490-8046-1FAEA2894A11}"/>
    <dgm:cxn modelId="{CEDD493B-22A9-3D4F-A02C-3FF6DE1F81B5}" type="presParOf" srcId="{C0269E01-55A7-834D-9CF7-B9CF7A1E39FE}" destId="{A2A46A16-70EA-204A-ADEE-B6C421F0413B}" srcOrd="0" destOrd="0" presId="urn:microsoft.com/office/officeart/2008/layout/LinedList"/>
    <dgm:cxn modelId="{0C2B20C4-A340-724E-8159-8F1337B2C89A}" type="presParOf" srcId="{C0269E01-55A7-834D-9CF7-B9CF7A1E39FE}" destId="{A4A14094-775B-F94D-8CAA-1E49274327FE}" srcOrd="1" destOrd="0" presId="urn:microsoft.com/office/officeart/2008/layout/LinedList"/>
    <dgm:cxn modelId="{01DAA5B6-91A9-F240-820E-37428571DCDF}" type="presParOf" srcId="{A4A14094-775B-F94D-8CAA-1E49274327FE}" destId="{E7FA5003-A911-1746-AA42-CEB3527131D3}" srcOrd="0" destOrd="0" presId="urn:microsoft.com/office/officeart/2008/layout/LinedList"/>
    <dgm:cxn modelId="{BA7383F8-497B-704E-9414-28006E654F11}" type="presParOf" srcId="{A4A14094-775B-F94D-8CAA-1E49274327FE}" destId="{1FCC324E-03C2-E843-B186-E5730025FBF1}" srcOrd="1" destOrd="0" presId="urn:microsoft.com/office/officeart/2008/layout/LinedList"/>
    <dgm:cxn modelId="{63BD5BE4-E259-E14A-A3E9-E9CF5F42A744}" type="presParOf" srcId="{C0269E01-55A7-834D-9CF7-B9CF7A1E39FE}" destId="{E7708126-12EC-B14F-A954-6638E8190815}" srcOrd="2" destOrd="0" presId="urn:microsoft.com/office/officeart/2008/layout/LinedList"/>
    <dgm:cxn modelId="{09EA139B-44F9-5144-83B0-2A2C20F3F8C9}" type="presParOf" srcId="{C0269E01-55A7-834D-9CF7-B9CF7A1E39FE}" destId="{C0B8B822-C5B2-9C48-BE84-1B52A3CB6728}" srcOrd="3" destOrd="0" presId="urn:microsoft.com/office/officeart/2008/layout/LinedList"/>
    <dgm:cxn modelId="{A4B722CB-CF74-6F41-8D34-98313D80ECD4}" type="presParOf" srcId="{C0B8B822-C5B2-9C48-BE84-1B52A3CB6728}" destId="{8FBFB822-3FB1-3345-934D-80FF2C488673}" srcOrd="0" destOrd="0" presId="urn:microsoft.com/office/officeart/2008/layout/LinedList"/>
    <dgm:cxn modelId="{F3D15878-3406-BA43-94B2-87AC9B190005}" type="presParOf" srcId="{C0B8B822-C5B2-9C48-BE84-1B52A3CB6728}" destId="{AC0335EF-BA70-B843-AD17-9FC364977D4B}" srcOrd="1" destOrd="0" presId="urn:microsoft.com/office/officeart/2008/layout/LinedList"/>
    <dgm:cxn modelId="{7F22D871-8A9E-7740-ADB6-58A07582D03F}" type="presParOf" srcId="{C0269E01-55A7-834D-9CF7-B9CF7A1E39FE}" destId="{FA96ED23-4A69-9147-81CB-597816C2B1AB}" srcOrd="4" destOrd="0" presId="urn:microsoft.com/office/officeart/2008/layout/LinedList"/>
    <dgm:cxn modelId="{C5E0A379-7C19-4240-8149-E629C20A93EE}" type="presParOf" srcId="{C0269E01-55A7-834D-9CF7-B9CF7A1E39FE}" destId="{39006CED-E261-4442-AC3D-D8B2AEEC2072}" srcOrd="5" destOrd="0" presId="urn:microsoft.com/office/officeart/2008/layout/LinedList"/>
    <dgm:cxn modelId="{412B2C6A-64E1-5C43-B94C-7ECB8B6934E7}" type="presParOf" srcId="{39006CED-E261-4442-AC3D-D8B2AEEC2072}" destId="{FE2711B6-4B0B-E84E-A869-EF1CA7605139}" srcOrd="0" destOrd="0" presId="urn:microsoft.com/office/officeart/2008/layout/LinedList"/>
    <dgm:cxn modelId="{07B36C67-C620-1146-9EC1-613320B73640}" type="presParOf" srcId="{39006CED-E261-4442-AC3D-D8B2AEEC2072}" destId="{CFFBCAF1-C76E-1E4A-9970-32EA295311A5}" srcOrd="1" destOrd="0" presId="urn:microsoft.com/office/officeart/2008/layout/LinedList"/>
    <dgm:cxn modelId="{402C511F-146E-654E-84BD-8B5F67AFBC28}" type="presParOf" srcId="{C0269E01-55A7-834D-9CF7-B9CF7A1E39FE}" destId="{EF7FB24F-2664-EB4B-B3FB-40CB8A2F1B52}" srcOrd="6" destOrd="0" presId="urn:microsoft.com/office/officeart/2008/layout/LinedList"/>
    <dgm:cxn modelId="{039B6B11-5F2F-1C4C-B40B-603BFDEBFD31}" type="presParOf" srcId="{C0269E01-55A7-834D-9CF7-B9CF7A1E39FE}" destId="{735A244F-67CE-8C41-BE0C-51FF9B74CEB9}" srcOrd="7" destOrd="0" presId="urn:microsoft.com/office/officeart/2008/layout/LinedList"/>
    <dgm:cxn modelId="{230F504C-4A95-4742-8A12-C8B18B3DADB1}" type="presParOf" srcId="{735A244F-67CE-8C41-BE0C-51FF9B74CEB9}" destId="{A8CEBAB3-9BF9-A340-90CD-67A0624B46B2}" srcOrd="0" destOrd="0" presId="urn:microsoft.com/office/officeart/2008/layout/LinedList"/>
    <dgm:cxn modelId="{CA7C0906-2E07-3945-9AC8-E5A69E603F5C}" type="presParOf" srcId="{735A244F-67CE-8C41-BE0C-51FF9B74CEB9}" destId="{828A3BE9-3292-3A4D-8FA7-C4C67B44FAB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8077F6-387D-44F6-9F2E-F005CA2FE517}"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C2DDD782-92F9-40F7-8F9F-DF0BC0099528}">
      <dgm:prSet/>
      <dgm:spPr/>
      <dgm:t>
        <a:bodyPr/>
        <a:lstStyle/>
        <a:p>
          <a:r>
            <a:rPr lang="en-US" baseline="0"/>
            <a:t>Born in 1942 in Oran, Algeria to Moroccan parents, Biton’s family fled to the city of Lod in 1948. </a:t>
          </a:r>
          <a:endParaRPr lang="en-US"/>
        </a:p>
      </dgm:t>
    </dgm:pt>
    <dgm:pt modelId="{4AF475D1-E554-4C5F-B3CB-98E0C7FEF19C}" type="parTrans" cxnId="{55DD50E7-23BC-45A7-A80D-E0929618326C}">
      <dgm:prSet/>
      <dgm:spPr/>
      <dgm:t>
        <a:bodyPr/>
        <a:lstStyle/>
        <a:p>
          <a:endParaRPr lang="en-US"/>
        </a:p>
      </dgm:t>
    </dgm:pt>
    <dgm:pt modelId="{DB7BE2E6-9EBA-4D37-BEF4-7CD0C31C473E}" type="sibTrans" cxnId="{55DD50E7-23BC-45A7-A80D-E0929618326C}">
      <dgm:prSet/>
      <dgm:spPr/>
      <dgm:t>
        <a:bodyPr/>
        <a:lstStyle/>
        <a:p>
          <a:endParaRPr lang="en-US"/>
        </a:p>
      </dgm:t>
    </dgm:pt>
    <dgm:pt modelId="{F0D5F963-8BA8-4D2E-8D70-5D9B2A651C6B}">
      <dgm:prSet/>
      <dgm:spPr/>
      <dgm:t>
        <a:bodyPr/>
        <a:lstStyle/>
        <a:p>
          <a:r>
            <a:rPr lang="en-US" baseline="0"/>
            <a:t>When he was 11, Biton lost his vision and left hand due to a grenade. </a:t>
          </a:r>
          <a:endParaRPr lang="en-US"/>
        </a:p>
      </dgm:t>
    </dgm:pt>
    <dgm:pt modelId="{39838D33-28C8-406E-8616-AF7629496E0A}" type="parTrans" cxnId="{D9472497-5EE0-4D6E-AE58-9243AC78CC55}">
      <dgm:prSet/>
      <dgm:spPr/>
      <dgm:t>
        <a:bodyPr/>
        <a:lstStyle/>
        <a:p>
          <a:endParaRPr lang="en-US"/>
        </a:p>
      </dgm:t>
    </dgm:pt>
    <dgm:pt modelId="{9E0BD935-DFB0-4D98-B1F5-271DF4822416}" type="sibTrans" cxnId="{D9472497-5EE0-4D6E-AE58-9243AC78CC55}">
      <dgm:prSet/>
      <dgm:spPr/>
      <dgm:t>
        <a:bodyPr/>
        <a:lstStyle/>
        <a:p>
          <a:endParaRPr lang="en-US"/>
        </a:p>
      </dgm:t>
    </dgm:pt>
    <dgm:pt modelId="{A71B2A46-EC11-4FDB-8D22-6BBE0EB9B538}">
      <dgm:prSet/>
      <dgm:spPr/>
      <dgm:t>
        <a:bodyPr/>
        <a:lstStyle/>
        <a:p>
          <a:r>
            <a:rPr lang="en-US" baseline="0"/>
            <a:t>Biton has a MA in psychology from Bar Ilan University. </a:t>
          </a:r>
          <a:endParaRPr lang="en-US"/>
        </a:p>
      </dgm:t>
    </dgm:pt>
    <dgm:pt modelId="{35676089-505B-4875-A952-B9FAABAC27CA}" type="parTrans" cxnId="{5A51C32B-C0F6-49AD-97A5-FBCE1FDCF292}">
      <dgm:prSet/>
      <dgm:spPr/>
      <dgm:t>
        <a:bodyPr/>
        <a:lstStyle/>
        <a:p>
          <a:endParaRPr lang="en-US"/>
        </a:p>
      </dgm:t>
    </dgm:pt>
    <dgm:pt modelId="{F09B81F4-052E-4B21-B839-94136B18A928}" type="sibTrans" cxnId="{5A51C32B-C0F6-49AD-97A5-FBCE1FDCF292}">
      <dgm:prSet/>
      <dgm:spPr/>
      <dgm:t>
        <a:bodyPr/>
        <a:lstStyle/>
        <a:p>
          <a:endParaRPr lang="en-US"/>
        </a:p>
      </dgm:t>
    </dgm:pt>
    <dgm:pt modelId="{A8C19787-195C-4751-859F-F0D8D52F580F}">
      <dgm:prSet/>
      <dgm:spPr/>
      <dgm:t>
        <a:bodyPr/>
        <a:lstStyle/>
        <a:p>
          <a:r>
            <a:rPr lang="en-US" baseline="0"/>
            <a:t>Biton often writes about the difficulties his immigrant group faces in modern Israeli life and about the experience of North African Jews finding their place in Israel. </a:t>
          </a:r>
          <a:endParaRPr lang="en-US"/>
        </a:p>
      </dgm:t>
    </dgm:pt>
    <dgm:pt modelId="{D3F9B355-DDF9-4AD9-B413-AAE425611E2F}" type="parTrans" cxnId="{7E34E7B4-48DF-4BA2-963D-B591642C2F8B}">
      <dgm:prSet/>
      <dgm:spPr/>
      <dgm:t>
        <a:bodyPr/>
        <a:lstStyle/>
        <a:p>
          <a:endParaRPr lang="en-US"/>
        </a:p>
      </dgm:t>
    </dgm:pt>
    <dgm:pt modelId="{A093F5F8-0A97-46CC-B297-304FD244DECD}" type="sibTrans" cxnId="{7E34E7B4-48DF-4BA2-963D-B591642C2F8B}">
      <dgm:prSet/>
      <dgm:spPr/>
      <dgm:t>
        <a:bodyPr/>
        <a:lstStyle/>
        <a:p>
          <a:endParaRPr lang="en-US"/>
        </a:p>
      </dgm:t>
    </dgm:pt>
    <dgm:pt modelId="{AE252D6C-38FB-714F-9FEF-A049662F80E1}" type="pres">
      <dgm:prSet presAssocID="{A38077F6-387D-44F6-9F2E-F005CA2FE517}" presName="vert0" presStyleCnt="0">
        <dgm:presLayoutVars>
          <dgm:dir/>
          <dgm:animOne val="branch"/>
          <dgm:animLvl val="lvl"/>
        </dgm:presLayoutVars>
      </dgm:prSet>
      <dgm:spPr/>
    </dgm:pt>
    <dgm:pt modelId="{AAFAB080-E05D-744D-BA0D-4681E1E34E91}" type="pres">
      <dgm:prSet presAssocID="{C2DDD782-92F9-40F7-8F9F-DF0BC0099528}" presName="thickLine" presStyleLbl="alignNode1" presStyleIdx="0" presStyleCnt="4"/>
      <dgm:spPr/>
    </dgm:pt>
    <dgm:pt modelId="{808A6011-825B-8C41-B4C8-262D790A4BF3}" type="pres">
      <dgm:prSet presAssocID="{C2DDD782-92F9-40F7-8F9F-DF0BC0099528}" presName="horz1" presStyleCnt="0"/>
      <dgm:spPr/>
    </dgm:pt>
    <dgm:pt modelId="{C65196D9-D32C-B346-8885-93EBE886632C}" type="pres">
      <dgm:prSet presAssocID="{C2DDD782-92F9-40F7-8F9F-DF0BC0099528}" presName="tx1" presStyleLbl="revTx" presStyleIdx="0" presStyleCnt="4"/>
      <dgm:spPr/>
    </dgm:pt>
    <dgm:pt modelId="{F15A9816-ED2F-AD46-AC34-3C02D5197FBD}" type="pres">
      <dgm:prSet presAssocID="{C2DDD782-92F9-40F7-8F9F-DF0BC0099528}" presName="vert1" presStyleCnt="0"/>
      <dgm:spPr/>
    </dgm:pt>
    <dgm:pt modelId="{E85650A8-7E9B-3746-8B1E-2AD14356A3CE}" type="pres">
      <dgm:prSet presAssocID="{F0D5F963-8BA8-4D2E-8D70-5D9B2A651C6B}" presName="thickLine" presStyleLbl="alignNode1" presStyleIdx="1" presStyleCnt="4"/>
      <dgm:spPr/>
    </dgm:pt>
    <dgm:pt modelId="{FB443A8E-5882-314C-8A7F-8654EED949C3}" type="pres">
      <dgm:prSet presAssocID="{F0D5F963-8BA8-4D2E-8D70-5D9B2A651C6B}" presName="horz1" presStyleCnt="0"/>
      <dgm:spPr/>
    </dgm:pt>
    <dgm:pt modelId="{7A7D9F14-5CCF-244B-B6B5-E67E6FB04D02}" type="pres">
      <dgm:prSet presAssocID="{F0D5F963-8BA8-4D2E-8D70-5D9B2A651C6B}" presName="tx1" presStyleLbl="revTx" presStyleIdx="1" presStyleCnt="4"/>
      <dgm:spPr/>
    </dgm:pt>
    <dgm:pt modelId="{39AB099B-0F52-724F-A424-CB407EA99170}" type="pres">
      <dgm:prSet presAssocID="{F0D5F963-8BA8-4D2E-8D70-5D9B2A651C6B}" presName="vert1" presStyleCnt="0"/>
      <dgm:spPr/>
    </dgm:pt>
    <dgm:pt modelId="{4FF792C6-82A7-CB48-8ABC-2409F090BA58}" type="pres">
      <dgm:prSet presAssocID="{A71B2A46-EC11-4FDB-8D22-6BBE0EB9B538}" presName="thickLine" presStyleLbl="alignNode1" presStyleIdx="2" presStyleCnt="4"/>
      <dgm:spPr/>
    </dgm:pt>
    <dgm:pt modelId="{6D9D6027-98EB-3F4C-AAF5-0CD442E8FB9B}" type="pres">
      <dgm:prSet presAssocID="{A71B2A46-EC11-4FDB-8D22-6BBE0EB9B538}" presName="horz1" presStyleCnt="0"/>
      <dgm:spPr/>
    </dgm:pt>
    <dgm:pt modelId="{FC55E499-7994-6E4C-A5A0-46332F709E8B}" type="pres">
      <dgm:prSet presAssocID="{A71B2A46-EC11-4FDB-8D22-6BBE0EB9B538}" presName="tx1" presStyleLbl="revTx" presStyleIdx="2" presStyleCnt="4"/>
      <dgm:spPr/>
    </dgm:pt>
    <dgm:pt modelId="{B7B55BE4-110B-264F-9839-882205FE0614}" type="pres">
      <dgm:prSet presAssocID="{A71B2A46-EC11-4FDB-8D22-6BBE0EB9B538}" presName="vert1" presStyleCnt="0"/>
      <dgm:spPr/>
    </dgm:pt>
    <dgm:pt modelId="{9D7DEEB5-C022-CB41-966B-4F22DF3F3131}" type="pres">
      <dgm:prSet presAssocID="{A8C19787-195C-4751-859F-F0D8D52F580F}" presName="thickLine" presStyleLbl="alignNode1" presStyleIdx="3" presStyleCnt="4"/>
      <dgm:spPr/>
    </dgm:pt>
    <dgm:pt modelId="{11DA6615-4D9C-3F45-AACA-BC339D63E5BB}" type="pres">
      <dgm:prSet presAssocID="{A8C19787-195C-4751-859F-F0D8D52F580F}" presName="horz1" presStyleCnt="0"/>
      <dgm:spPr/>
    </dgm:pt>
    <dgm:pt modelId="{C0E39BA1-FA89-234B-8BBF-EC21BA218399}" type="pres">
      <dgm:prSet presAssocID="{A8C19787-195C-4751-859F-F0D8D52F580F}" presName="tx1" presStyleLbl="revTx" presStyleIdx="3" presStyleCnt="4"/>
      <dgm:spPr/>
    </dgm:pt>
    <dgm:pt modelId="{A5C5A787-C136-C541-B6CB-16B248390672}" type="pres">
      <dgm:prSet presAssocID="{A8C19787-195C-4751-859F-F0D8D52F580F}" presName="vert1" presStyleCnt="0"/>
      <dgm:spPr/>
    </dgm:pt>
  </dgm:ptLst>
  <dgm:cxnLst>
    <dgm:cxn modelId="{9073E70C-3DA0-764C-9F0D-1F6CFE972B2A}" type="presOf" srcId="{A38077F6-387D-44F6-9F2E-F005CA2FE517}" destId="{AE252D6C-38FB-714F-9FEF-A049662F80E1}" srcOrd="0" destOrd="0" presId="urn:microsoft.com/office/officeart/2008/layout/LinedList"/>
    <dgm:cxn modelId="{239E7823-075C-1A4B-95FF-ADC525061A6E}" type="presOf" srcId="{F0D5F963-8BA8-4D2E-8D70-5D9B2A651C6B}" destId="{7A7D9F14-5CCF-244B-B6B5-E67E6FB04D02}" srcOrd="0" destOrd="0" presId="urn:microsoft.com/office/officeart/2008/layout/LinedList"/>
    <dgm:cxn modelId="{5A51C32B-C0F6-49AD-97A5-FBCE1FDCF292}" srcId="{A38077F6-387D-44F6-9F2E-F005CA2FE517}" destId="{A71B2A46-EC11-4FDB-8D22-6BBE0EB9B538}" srcOrd="2" destOrd="0" parTransId="{35676089-505B-4875-A952-B9FAABAC27CA}" sibTransId="{F09B81F4-052E-4B21-B839-94136B18A928}"/>
    <dgm:cxn modelId="{199CB139-4105-0240-B828-59CBBDA2E63A}" type="presOf" srcId="{A8C19787-195C-4751-859F-F0D8D52F580F}" destId="{C0E39BA1-FA89-234B-8BBF-EC21BA218399}" srcOrd="0" destOrd="0" presId="urn:microsoft.com/office/officeart/2008/layout/LinedList"/>
    <dgm:cxn modelId="{3811ED96-D3BF-DD41-B26E-96A309EB780E}" type="presOf" srcId="{A71B2A46-EC11-4FDB-8D22-6BBE0EB9B538}" destId="{FC55E499-7994-6E4C-A5A0-46332F709E8B}" srcOrd="0" destOrd="0" presId="urn:microsoft.com/office/officeart/2008/layout/LinedList"/>
    <dgm:cxn modelId="{D9472497-5EE0-4D6E-AE58-9243AC78CC55}" srcId="{A38077F6-387D-44F6-9F2E-F005CA2FE517}" destId="{F0D5F963-8BA8-4D2E-8D70-5D9B2A651C6B}" srcOrd="1" destOrd="0" parTransId="{39838D33-28C8-406E-8616-AF7629496E0A}" sibTransId="{9E0BD935-DFB0-4D98-B1F5-271DF4822416}"/>
    <dgm:cxn modelId="{7E34E7B4-48DF-4BA2-963D-B591642C2F8B}" srcId="{A38077F6-387D-44F6-9F2E-F005CA2FE517}" destId="{A8C19787-195C-4751-859F-F0D8D52F580F}" srcOrd="3" destOrd="0" parTransId="{D3F9B355-DDF9-4AD9-B413-AAE425611E2F}" sibTransId="{A093F5F8-0A97-46CC-B297-304FD244DECD}"/>
    <dgm:cxn modelId="{55DD50E7-23BC-45A7-A80D-E0929618326C}" srcId="{A38077F6-387D-44F6-9F2E-F005CA2FE517}" destId="{C2DDD782-92F9-40F7-8F9F-DF0BC0099528}" srcOrd="0" destOrd="0" parTransId="{4AF475D1-E554-4C5F-B3CB-98E0C7FEF19C}" sibTransId="{DB7BE2E6-9EBA-4D37-BEF4-7CD0C31C473E}"/>
    <dgm:cxn modelId="{785C17F6-A7AA-8146-BBF5-693AF282D64F}" type="presOf" srcId="{C2DDD782-92F9-40F7-8F9F-DF0BC0099528}" destId="{C65196D9-D32C-B346-8885-93EBE886632C}" srcOrd="0" destOrd="0" presId="urn:microsoft.com/office/officeart/2008/layout/LinedList"/>
    <dgm:cxn modelId="{F1778968-AA6B-D540-9F1B-B7C58038163D}" type="presParOf" srcId="{AE252D6C-38FB-714F-9FEF-A049662F80E1}" destId="{AAFAB080-E05D-744D-BA0D-4681E1E34E91}" srcOrd="0" destOrd="0" presId="urn:microsoft.com/office/officeart/2008/layout/LinedList"/>
    <dgm:cxn modelId="{5266CB00-48AE-5847-B458-92F5420E8D7F}" type="presParOf" srcId="{AE252D6C-38FB-714F-9FEF-A049662F80E1}" destId="{808A6011-825B-8C41-B4C8-262D790A4BF3}" srcOrd="1" destOrd="0" presId="urn:microsoft.com/office/officeart/2008/layout/LinedList"/>
    <dgm:cxn modelId="{205896B3-2B4A-A848-824F-19F083E07817}" type="presParOf" srcId="{808A6011-825B-8C41-B4C8-262D790A4BF3}" destId="{C65196D9-D32C-B346-8885-93EBE886632C}" srcOrd="0" destOrd="0" presId="urn:microsoft.com/office/officeart/2008/layout/LinedList"/>
    <dgm:cxn modelId="{FC4F452C-B416-784A-A21D-467DF972B757}" type="presParOf" srcId="{808A6011-825B-8C41-B4C8-262D790A4BF3}" destId="{F15A9816-ED2F-AD46-AC34-3C02D5197FBD}" srcOrd="1" destOrd="0" presId="urn:microsoft.com/office/officeart/2008/layout/LinedList"/>
    <dgm:cxn modelId="{8AC49A9C-EBB6-EC48-901B-994E18B066BC}" type="presParOf" srcId="{AE252D6C-38FB-714F-9FEF-A049662F80E1}" destId="{E85650A8-7E9B-3746-8B1E-2AD14356A3CE}" srcOrd="2" destOrd="0" presId="urn:microsoft.com/office/officeart/2008/layout/LinedList"/>
    <dgm:cxn modelId="{87DEC384-DB33-7F48-9702-9A9621BED7E2}" type="presParOf" srcId="{AE252D6C-38FB-714F-9FEF-A049662F80E1}" destId="{FB443A8E-5882-314C-8A7F-8654EED949C3}" srcOrd="3" destOrd="0" presId="urn:microsoft.com/office/officeart/2008/layout/LinedList"/>
    <dgm:cxn modelId="{874DF09C-58EE-7149-B8B3-8560F09E6438}" type="presParOf" srcId="{FB443A8E-5882-314C-8A7F-8654EED949C3}" destId="{7A7D9F14-5CCF-244B-B6B5-E67E6FB04D02}" srcOrd="0" destOrd="0" presId="urn:microsoft.com/office/officeart/2008/layout/LinedList"/>
    <dgm:cxn modelId="{55C28DD2-03EC-0141-9CE3-498468FD8BB1}" type="presParOf" srcId="{FB443A8E-5882-314C-8A7F-8654EED949C3}" destId="{39AB099B-0F52-724F-A424-CB407EA99170}" srcOrd="1" destOrd="0" presId="urn:microsoft.com/office/officeart/2008/layout/LinedList"/>
    <dgm:cxn modelId="{355B5063-E824-844D-9F4E-A8D251FCF4D5}" type="presParOf" srcId="{AE252D6C-38FB-714F-9FEF-A049662F80E1}" destId="{4FF792C6-82A7-CB48-8ABC-2409F090BA58}" srcOrd="4" destOrd="0" presId="urn:microsoft.com/office/officeart/2008/layout/LinedList"/>
    <dgm:cxn modelId="{94C9889D-053E-C64A-82B0-1D696D790075}" type="presParOf" srcId="{AE252D6C-38FB-714F-9FEF-A049662F80E1}" destId="{6D9D6027-98EB-3F4C-AAF5-0CD442E8FB9B}" srcOrd="5" destOrd="0" presId="urn:microsoft.com/office/officeart/2008/layout/LinedList"/>
    <dgm:cxn modelId="{9F028225-BA12-7B47-B728-417CDEF31C0F}" type="presParOf" srcId="{6D9D6027-98EB-3F4C-AAF5-0CD442E8FB9B}" destId="{FC55E499-7994-6E4C-A5A0-46332F709E8B}" srcOrd="0" destOrd="0" presId="urn:microsoft.com/office/officeart/2008/layout/LinedList"/>
    <dgm:cxn modelId="{E67A9703-6E02-1D44-B8F6-C664F6680CF1}" type="presParOf" srcId="{6D9D6027-98EB-3F4C-AAF5-0CD442E8FB9B}" destId="{B7B55BE4-110B-264F-9839-882205FE0614}" srcOrd="1" destOrd="0" presId="urn:microsoft.com/office/officeart/2008/layout/LinedList"/>
    <dgm:cxn modelId="{A944AFB5-BE78-6E49-B284-179092EC6B8B}" type="presParOf" srcId="{AE252D6C-38FB-714F-9FEF-A049662F80E1}" destId="{9D7DEEB5-C022-CB41-966B-4F22DF3F3131}" srcOrd="6" destOrd="0" presId="urn:microsoft.com/office/officeart/2008/layout/LinedList"/>
    <dgm:cxn modelId="{E5F0CDB1-EF4D-8C4B-BE21-A6661BDBA04C}" type="presParOf" srcId="{AE252D6C-38FB-714F-9FEF-A049662F80E1}" destId="{11DA6615-4D9C-3F45-AACA-BC339D63E5BB}" srcOrd="7" destOrd="0" presId="urn:microsoft.com/office/officeart/2008/layout/LinedList"/>
    <dgm:cxn modelId="{66145BB4-7B20-B541-A961-29DFE37162C8}" type="presParOf" srcId="{11DA6615-4D9C-3F45-AACA-BC339D63E5BB}" destId="{C0E39BA1-FA89-234B-8BBF-EC21BA218399}" srcOrd="0" destOrd="0" presId="urn:microsoft.com/office/officeart/2008/layout/LinedList"/>
    <dgm:cxn modelId="{80B5E43E-80D5-E440-AD73-90A5CF863B62}" type="presParOf" srcId="{11DA6615-4D9C-3F45-AACA-BC339D63E5BB}" destId="{A5C5A787-C136-C541-B6CB-16B24839067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8E54DB-3CFC-43A2-AA20-4437C9ACCA5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2549D2B-D255-4F3C-90AD-A6F1840EEC2B}">
      <dgm:prSet/>
      <dgm:spPr/>
      <dgm:t>
        <a:bodyPr/>
        <a:lstStyle/>
        <a:p>
          <a:r>
            <a:rPr lang="en-US" baseline="0"/>
            <a:t>Masalha was born in 1953 in the town of al-Maghar, in the Galilee, to a Druze family. </a:t>
          </a:r>
          <a:endParaRPr lang="en-US"/>
        </a:p>
      </dgm:t>
    </dgm:pt>
    <dgm:pt modelId="{777955F3-E9E9-406E-B950-3E9E182B7AD3}" type="parTrans" cxnId="{82393945-3FBE-4835-B991-E69841F7530B}">
      <dgm:prSet/>
      <dgm:spPr/>
      <dgm:t>
        <a:bodyPr/>
        <a:lstStyle/>
        <a:p>
          <a:endParaRPr lang="en-US"/>
        </a:p>
      </dgm:t>
    </dgm:pt>
    <dgm:pt modelId="{797CE23E-F123-4193-AFAF-9CD31DF88A88}" type="sibTrans" cxnId="{82393945-3FBE-4835-B991-E69841F7530B}">
      <dgm:prSet/>
      <dgm:spPr/>
      <dgm:t>
        <a:bodyPr/>
        <a:lstStyle/>
        <a:p>
          <a:endParaRPr lang="en-US"/>
        </a:p>
      </dgm:t>
    </dgm:pt>
    <dgm:pt modelId="{2B31A8F8-CB1E-4611-B414-EBF72939F710}">
      <dgm:prSet/>
      <dgm:spPr/>
      <dgm:t>
        <a:bodyPr/>
        <a:lstStyle/>
        <a:p>
          <a:r>
            <a:rPr lang="en-US" baseline="0"/>
            <a:t>He moved to Jerusalem in 1972 to receive his PhD in Arabic literature at the Hebrew University. </a:t>
          </a:r>
          <a:endParaRPr lang="en-US"/>
        </a:p>
      </dgm:t>
    </dgm:pt>
    <dgm:pt modelId="{A316EC71-3EE5-4669-9262-4A34DF1C637F}" type="parTrans" cxnId="{57738782-08CC-4B00-81E5-C1E5051264FB}">
      <dgm:prSet/>
      <dgm:spPr/>
      <dgm:t>
        <a:bodyPr/>
        <a:lstStyle/>
        <a:p>
          <a:endParaRPr lang="en-US"/>
        </a:p>
      </dgm:t>
    </dgm:pt>
    <dgm:pt modelId="{EA814CC9-5C46-47D8-AA0B-4F2653C8C49A}" type="sibTrans" cxnId="{57738782-08CC-4B00-81E5-C1E5051264FB}">
      <dgm:prSet/>
      <dgm:spPr/>
      <dgm:t>
        <a:bodyPr/>
        <a:lstStyle/>
        <a:p>
          <a:endParaRPr lang="en-US"/>
        </a:p>
      </dgm:t>
    </dgm:pt>
    <dgm:pt modelId="{988C112A-F2DA-4396-88D9-92439754222C}">
      <dgm:prSet/>
      <dgm:spPr/>
      <dgm:t>
        <a:bodyPr/>
        <a:lstStyle/>
        <a:p>
          <a:r>
            <a:rPr lang="en-US" baseline="0"/>
            <a:t>Masalha writes poetry in both Hebrew and Arabic, and also translates poetry into both languages. </a:t>
          </a:r>
          <a:endParaRPr lang="en-US"/>
        </a:p>
      </dgm:t>
    </dgm:pt>
    <dgm:pt modelId="{EBD0591A-1E23-4B45-BB52-0665A0ACFA92}" type="parTrans" cxnId="{3EACAFFF-1A2C-46A8-809C-E189DD3523C7}">
      <dgm:prSet/>
      <dgm:spPr/>
      <dgm:t>
        <a:bodyPr/>
        <a:lstStyle/>
        <a:p>
          <a:endParaRPr lang="en-US"/>
        </a:p>
      </dgm:t>
    </dgm:pt>
    <dgm:pt modelId="{57020D18-D469-4E44-93F0-34A6134DA833}" type="sibTrans" cxnId="{3EACAFFF-1A2C-46A8-809C-E189DD3523C7}">
      <dgm:prSet/>
      <dgm:spPr/>
      <dgm:t>
        <a:bodyPr/>
        <a:lstStyle/>
        <a:p>
          <a:endParaRPr lang="en-US"/>
        </a:p>
      </dgm:t>
    </dgm:pt>
    <dgm:pt modelId="{BCDCD601-6EBC-4934-B498-9E713E1D7AA5}">
      <dgm:prSet/>
      <dgm:spPr/>
      <dgm:t>
        <a:bodyPr/>
        <a:lstStyle/>
        <a:p>
          <a:r>
            <a:rPr lang="en-US" baseline="0"/>
            <a:t>Masalha writes frequently for Ha’Aretz and Al-Hayat. His book, </a:t>
          </a:r>
          <a:r>
            <a:rPr lang="en-US" i="1" baseline="0"/>
            <a:t>In Place, </a:t>
          </a:r>
          <a:r>
            <a:rPr lang="en-US" baseline="0"/>
            <a:t>won the Prime Minister’s Award in 2008. </a:t>
          </a:r>
          <a:endParaRPr lang="en-US"/>
        </a:p>
      </dgm:t>
    </dgm:pt>
    <dgm:pt modelId="{315A6B76-DEA8-4C1B-8F60-8EEAEDAB80DA}" type="parTrans" cxnId="{D4BCF82F-6FA0-4526-9A84-9141F66B6473}">
      <dgm:prSet/>
      <dgm:spPr/>
      <dgm:t>
        <a:bodyPr/>
        <a:lstStyle/>
        <a:p>
          <a:endParaRPr lang="en-US"/>
        </a:p>
      </dgm:t>
    </dgm:pt>
    <dgm:pt modelId="{EA5BB64D-80FE-4F14-B16A-CE35DADC4824}" type="sibTrans" cxnId="{D4BCF82F-6FA0-4526-9A84-9141F66B6473}">
      <dgm:prSet/>
      <dgm:spPr/>
      <dgm:t>
        <a:bodyPr/>
        <a:lstStyle/>
        <a:p>
          <a:endParaRPr lang="en-US"/>
        </a:p>
      </dgm:t>
    </dgm:pt>
    <dgm:pt modelId="{5D7467EF-0242-4543-A7FA-C420A02656DA}" type="pres">
      <dgm:prSet presAssocID="{E38E54DB-3CFC-43A2-AA20-4437C9ACCA5B}" presName="vert0" presStyleCnt="0">
        <dgm:presLayoutVars>
          <dgm:dir/>
          <dgm:animOne val="branch"/>
          <dgm:animLvl val="lvl"/>
        </dgm:presLayoutVars>
      </dgm:prSet>
      <dgm:spPr/>
    </dgm:pt>
    <dgm:pt modelId="{A7F571F6-A8F4-E54C-9D69-CE9C127654C2}" type="pres">
      <dgm:prSet presAssocID="{F2549D2B-D255-4F3C-90AD-A6F1840EEC2B}" presName="thickLine" presStyleLbl="alignNode1" presStyleIdx="0" presStyleCnt="4"/>
      <dgm:spPr/>
    </dgm:pt>
    <dgm:pt modelId="{F63E6D1A-9E02-1549-9490-391DCDEA81AF}" type="pres">
      <dgm:prSet presAssocID="{F2549D2B-D255-4F3C-90AD-A6F1840EEC2B}" presName="horz1" presStyleCnt="0"/>
      <dgm:spPr/>
    </dgm:pt>
    <dgm:pt modelId="{EAB06B28-B4D8-774C-8CB9-AF0E3F9D2AD5}" type="pres">
      <dgm:prSet presAssocID="{F2549D2B-D255-4F3C-90AD-A6F1840EEC2B}" presName="tx1" presStyleLbl="revTx" presStyleIdx="0" presStyleCnt="4"/>
      <dgm:spPr/>
    </dgm:pt>
    <dgm:pt modelId="{8606D1B2-55BB-ED4D-BB0C-CE5D8FADD668}" type="pres">
      <dgm:prSet presAssocID="{F2549D2B-D255-4F3C-90AD-A6F1840EEC2B}" presName="vert1" presStyleCnt="0"/>
      <dgm:spPr/>
    </dgm:pt>
    <dgm:pt modelId="{04FF50F9-E9BB-0F42-828D-AE79AC24BD44}" type="pres">
      <dgm:prSet presAssocID="{2B31A8F8-CB1E-4611-B414-EBF72939F710}" presName="thickLine" presStyleLbl="alignNode1" presStyleIdx="1" presStyleCnt="4"/>
      <dgm:spPr/>
    </dgm:pt>
    <dgm:pt modelId="{A2EB310D-D579-2E4B-8F48-6CEFBBAC14C6}" type="pres">
      <dgm:prSet presAssocID="{2B31A8F8-CB1E-4611-B414-EBF72939F710}" presName="horz1" presStyleCnt="0"/>
      <dgm:spPr/>
    </dgm:pt>
    <dgm:pt modelId="{E06FFBDF-BD90-434E-A7F8-F0E070034B4D}" type="pres">
      <dgm:prSet presAssocID="{2B31A8F8-CB1E-4611-B414-EBF72939F710}" presName="tx1" presStyleLbl="revTx" presStyleIdx="1" presStyleCnt="4"/>
      <dgm:spPr/>
    </dgm:pt>
    <dgm:pt modelId="{196C146C-BAB9-614B-9E90-A69DC9DA96B6}" type="pres">
      <dgm:prSet presAssocID="{2B31A8F8-CB1E-4611-B414-EBF72939F710}" presName="vert1" presStyleCnt="0"/>
      <dgm:spPr/>
    </dgm:pt>
    <dgm:pt modelId="{319EBE7C-D851-E749-A2B9-3C9BB9509DA0}" type="pres">
      <dgm:prSet presAssocID="{988C112A-F2DA-4396-88D9-92439754222C}" presName="thickLine" presStyleLbl="alignNode1" presStyleIdx="2" presStyleCnt="4"/>
      <dgm:spPr/>
    </dgm:pt>
    <dgm:pt modelId="{DC16324F-E80E-5D47-B458-8B10E00050B7}" type="pres">
      <dgm:prSet presAssocID="{988C112A-F2DA-4396-88D9-92439754222C}" presName="horz1" presStyleCnt="0"/>
      <dgm:spPr/>
    </dgm:pt>
    <dgm:pt modelId="{9F2051B3-5AAB-6947-9B3B-7AEB5D18A36F}" type="pres">
      <dgm:prSet presAssocID="{988C112A-F2DA-4396-88D9-92439754222C}" presName="tx1" presStyleLbl="revTx" presStyleIdx="2" presStyleCnt="4"/>
      <dgm:spPr/>
    </dgm:pt>
    <dgm:pt modelId="{5C9F8A48-8EFE-964F-8410-064FEB5E8A55}" type="pres">
      <dgm:prSet presAssocID="{988C112A-F2DA-4396-88D9-92439754222C}" presName="vert1" presStyleCnt="0"/>
      <dgm:spPr/>
    </dgm:pt>
    <dgm:pt modelId="{7CA2EEBC-26EF-3B4C-9B3C-BD7F14BB5136}" type="pres">
      <dgm:prSet presAssocID="{BCDCD601-6EBC-4934-B498-9E713E1D7AA5}" presName="thickLine" presStyleLbl="alignNode1" presStyleIdx="3" presStyleCnt="4"/>
      <dgm:spPr/>
    </dgm:pt>
    <dgm:pt modelId="{3801C019-D6D8-3543-9E72-CAA6A6EC9008}" type="pres">
      <dgm:prSet presAssocID="{BCDCD601-6EBC-4934-B498-9E713E1D7AA5}" presName="horz1" presStyleCnt="0"/>
      <dgm:spPr/>
    </dgm:pt>
    <dgm:pt modelId="{246EB30B-403E-8A44-BD91-8DF5C00EFB13}" type="pres">
      <dgm:prSet presAssocID="{BCDCD601-6EBC-4934-B498-9E713E1D7AA5}" presName="tx1" presStyleLbl="revTx" presStyleIdx="3" presStyleCnt="4"/>
      <dgm:spPr/>
    </dgm:pt>
    <dgm:pt modelId="{AB671D65-AF36-954B-9A5F-204D14DEC308}" type="pres">
      <dgm:prSet presAssocID="{BCDCD601-6EBC-4934-B498-9E713E1D7AA5}" presName="vert1" presStyleCnt="0"/>
      <dgm:spPr/>
    </dgm:pt>
  </dgm:ptLst>
  <dgm:cxnLst>
    <dgm:cxn modelId="{85CBB01E-21F9-7A42-A7AF-FC8CE91881DF}" type="presOf" srcId="{F2549D2B-D255-4F3C-90AD-A6F1840EEC2B}" destId="{EAB06B28-B4D8-774C-8CB9-AF0E3F9D2AD5}" srcOrd="0" destOrd="0" presId="urn:microsoft.com/office/officeart/2008/layout/LinedList"/>
    <dgm:cxn modelId="{2E232922-91A0-DF42-B77B-55E26681F930}" type="presOf" srcId="{2B31A8F8-CB1E-4611-B414-EBF72939F710}" destId="{E06FFBDF-BD90-434E-A7F8-F0E070034B4D}" srcOrd="0" destOrd="0" presId="urn:microsoft.com/office/officeart/2008/layout/LinedList"/>
    <dgm:cxn modelId="{D4BCF82F-6FA0-4526-9A84-9141F66B6473}" srcId="{E38E54DB-3CFC-43A2-AA20-4437C9ACCA5B}" destId="{BCDCD601-6EBC-4934-B498-9E713E1D7AA5}" srcOrd="3" destOrd="0" parTransId="{315A6B76-DEA8-4C1B-8F60-8EEAEDAB80DA}" sibTransId="{EA5BB64D-80FE-4F14-B16A-CE35DADC4824}"/>
    <dgm:cxn modelId="{82393945-3FBE-4835-B991-E69841F7530B}" srcId="{E38E54DB-3CFC-43A2-AA20-4437C9ACCA5B}" destId="{F2549D2B-D255-4F3C-90AD-A6F1840EEC2B}" srcOrd="0" destOrd="0" parTransId="{777955F3-E9E9-406E-B950-3E9E182B7AD3}" sibTransId="{797CE23E-F123-4193-AFAF-9CD31DF88A88}"/>
    <dgm:cxn modelId="{57738782-08CC-4B00-81E5-C1E5051264FB}" srcId="{E38E54DB-3CFC-43A2-AA20-4437C9ACCA5B}" destId="{2B31A8F8-CB1E-4611-B414-EBF72939F710}" srcOrd="1" destOrd="0" parTransId="{A316EC71-3EE5-4669-9262-4A34DF1C637F}" sibTransId="{EA814CC9-5C46-47D8-AA0B-4F2653C8C49A}"/>
    <dgm:cxn modelId="{682E15D0-CEC3-DD47-A6CD-A8E53B5666F8}" type="presOf" srcId="{BCDCD601-6EBC-4934-B498-9E713E1D7AA5}" destId="{246EB30B-403E-8A44-BD91-8DF5C00EFB13}" srcOrd="0" destOrd="0" presId="urn:microsoft.com/office/officeart/2008/layout/LinedList"/>
    <dgm:cxn modelId="{4CDAAAE0-9B5E-1D47-AAAD-1DE990C3960B}" type="presOf" srcId="{E38E54DB-3CFC-43A2-AA20-4437C9ACCA5B}" destId="{5D7467EF-0242-4543-A7FA-C420A02656DA}" srcOrd="0" destOrd="0" presId="urn:microsoft.com/office/officeart/2008/layout/LinedList"/>
    <dgm:cxn modelId="{904CAFF9-E9A1-514B-B6F3-FABE3D8DAC9B}" type="presOf" srcId="{988C112A-F2DA-4396-88D9-92439754222C}" destId="{9F2051B3-5AAB-6947-9B3B-7AEB5D18A36F}" srcOrd="0" destOrd="0" presId="urn:microsoft.com/office/officeart/2008/layout/LinedList"/>
    <dgm:cxn modelId="{3EACAFFF-1A2C-46A8-809C-E189DD3523C7}" srcId="{E38E54DB-3CFC-43A2-AA20-4437C9ACCA5B}" destId="{988C112A-F2DA-4396-88D9-92439754222C}" srcOrd="2" destOrd="0" parTransId="{EBD0591A-1E23-4B45-BB52-0665A0ACFA92}" sibTransId="{57020D18-D469-4E44-93F0-34A6134DA833}"/>
    <dgm:cxn modelId="{6D6AA685-8872-9043-B79E-C39197E68877}" type="presParOf" srcId="{5D7467EF-0242-4543-A7FA-C420A02656DA}" destId="{A7F571F6-A8F4-E54C-9D69-CE9C127654C2}" srcOrd="0" destOrd="0" presId="urn:microsoft.com/office/officeart/2008/layout/LinedList"/>
    <dgm:cxn modelId="{494FAFA9-3A97-E840-BA34-EE6E01310322}" type="presParOf" srcId="{5D7467EF-0242-4543-A7FA-C420A02656DA}" destId="{F63E6D1A-9E02-1549-9490-391DCDEA81AF}" srcOrd="1" destOrd="0" presId="urn:microsoft.com/office/officeart/2008/layout/LinedList"/>
    <dgm:cxn modelId="{ABDBC5C4-542C-464D-9610-97C99C08ADA7}" type="presParOf" srcId="{F63E6D1A-9E02-1549-9490-391DCDEA81AF}" destId="{EAB06B28-B4D8-774C-8CB9-AF0E3F9D2AD5}" srcOrd="0" destOrd="0" presId="urn:microsoft.com/office/officeart/2008/layout/LinedList"/>
    <dgm:cxn modelId="{B47E8A7E-5DBB-8D45-840A-19C73CC83D6D}" type="presParOf" srcId="{F63E6D1A-9E02-1549-9490-391DCDEA81AF}" destId="{8606D1B2-55BB-ED4D-BB0C-CE5D8FADD668}" srcOrd="1" destOrd="0" presId="urn:microsoft.com/office/officeart/2008/layout/LinedList"/>
    <dgm:cxn modelId="{1E4C4425-790C-3645-B427-EA6353170354}" type="presParOf" srcId="{5D7467EF-0242-4543-A7FA-C420A02656DA}" destId="{04FF50F9-E9BB-0F42-828D-AE79AC24BD44}" srcOrd="2" destOrd="0" presId="urn:microsoft.com/office/officeart/2008/layout/LinedList"/>
    <dgm:cxn modelId="{D4E547D8-A70A-C149-95D1-AEF2C6C5C029}" type="presParOf" srcId="{5D7467EF-0242-4543-A7FA-C420A02656DA}" destId="{A2EB310D-D579-2E4B-8F48-6CEFBBAC14C6}" srcOrd="3" destOrd="0" presId="urn:microsoft.com/office/officeart/2008/layout/LinedList"/>
    <dgm:cxn modelId="{77B5BD1B-9EB3-4247-80E5-CB4242C029E7}" type="presParOf" srcId="{A2EB310D-D579-2E4B-8F48-6CEFBBAC14C6}" destId="{E06FFBDF-BD90-434E-A7F8-F0E070034B4D}" srcOrd="0" destOrd="0" presId="urn:microsoft.com/office/officeart/2008/layout/LinedList"/>
    <dgm:cxn modelId="{08E5220C-07B4-FA4D-A549-A025CF53C30D}" type="presParOf" srcId="{A2EB310D-D579-2E4B-8F48-6CEFBBAC14C6}" destId="{196C146C-BAB9-614B-9E90-A69DC9DA96B6}" srcOrd="1" destOrd="0" presId="urn:microsoft.com/office/officeart/2008/layout/LinedList"/>
    <dgm:cxn modelId="{C2C454F0-907E-0045-8D23-B670391A8F8D}" type="presParOf" srcId="{5D7467EF-0242-4543-A7FA-C420A02656DA}" destId="{319EBE7C-D851-E749-A2B9-3C9BB9509DA0}" srcOrd="4" destOrd="0" presId="urn:microsoft.com/office/officeart/2008/layout/LinedList"/>
    <dgm:cxn modelId="{EC0B5096-D594-FB43-B435-DEA139B9B39B}" type="presParOf" srcId="{5D7467EF-0242-4543-A7FA-C420A02656DA}" destId="{DC16324F-E80E-5D47-B458-8B10E00050B7}" srcOrd="5" destOrd="0" presId="urn:microsoft.com/office/officeart/2008/layout/LinedList"/>
    <dgm:cxn modelId="{98AEDD79-DEDF-0C40-9CE7-66589889D11F}" type="presParOf" srcId="{DC16324F-E80E-5D47-B458-8B10E00050B7}" destId="{9F2051B3-5AAB-6947-9B3B-7AEB5D18A36F}" srcOrd="0" destOrd="0" presId="urn:microsoft.com/office/officeart/2008/layout/LinedList"/>
    <dgm:cxn modelId="{001B5C87-2684-C44D-8422-5A3434BFEEA5}" type="presParOf" srcId="{DC16324F-E80E-5D47-B458-8B10E00050B7}" destId="{5C9F8A48-8EFE-964F-8410-064FEB5E8A55}" srcOrd="1" destOrd="0" presId="urn:microsoft.com/office/officeart/2008/layout/LinedList"/>
    <dgm:cxn modelId="{71958836-3A8D-3742-A5E5-CB505059AD95}" type="presParOf" srcId="{5D7467EF-0242-4543-A7FA-C420A02656DA}" destId="{7CA2EEBC-26EF-3B4C-9B3C-BD7F14BB5136}" srcOrd="6" destOrd="0" presId="urn:microsoft.com/office/officeart/2008/layout/LinedList"/>
    <dgm:cxn modelId="{3C0BF0C0-B666-B540-A343-FE08F04497E8}" type="presParOf" srcId="{5D7467EF-0242-4543-A7FA-C420A02656DA}" destId="{3801C019-D6D8-3543-9E72-CAA6A6EC9008}" srcOrd="7" destOrd="0" presId="urn:microsoft.com/office/officeart/2008/layout/LinedList"/>
    <dgm:cxn modelId="{35A35046-4C3B-2447-93D7-BCF33F92BB26}" type="presParOf" srcId="{3801C019-D6D8-3543-9E72-CAA6A6EC9008}" destId="{246EB30B-403E-8A44-BD91-8DF5C00EFB13}" srcOrd="0" destOrd="0" presId="urn:microsoft.com/office/officeart/2008/layout/LinedList"/>
    <dgm:cxn modelId="{226E86D7-D509-1D4B-A480-CFBF15EBA766}" type="presParOf" srcId="{3801C019-D6D8-3543-9E72-CAA6A6EC9008}" destId="{AB671D65-AF36-954B-9A5F-204D14DEC30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45D9C76-A8D6-474A-A185-EFBC3943A0F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2D1D3C0F-E010-4064-8DF5-B5E254310FBC}">
      <dgm:prSet/>
      <dgm:spPr/>
      <dgm:t>
        <a:bodyPr/>
        <a:lstStyle/>
        <a:p>
          <a:r>
            <a:rPr lang="en-US" baseline="0"/>
            <a:t>Someck was born in Baghdad and immigrated to Israel as a young child. </a:t>
          </a:r>
          <a:endParaRPr lang="en-US"/>
        </a:p>
      </dgm:t>
    </dgm:pt>
    <dgm:pt modelId="{8A2FF9E2-9599-422D-9F30-539B0C005B24}" type="parTrans" cxnId="{C9A0D58F-031D-4885-A7C6-7D2BECEEBC66}">
      <dgm:prSet/>
      <dgm:spPr/>
      <dgm:t>
        <a:bodyPr/>
        <a:lstStyle/>
        <a:p>
          <a:endParaRPr lang="en-US"/>
        </a:p>
      </dgm:t>
    </dgm:pt>
    <dgm:pt modelId="{7124D7AE-6C4D-48CC-9BC8-62635D3E4A42}" type="sibTrans" cxnId="{C9A0D58F-031D-4885-A7C6-7D2BECEEBC66}">
      <dgm:prSet/>
      <dgm:spPr/>
      <dgm:t>
        <a:bodyPr/>
        <a:lstStyle/>
        <a:p>
          <a:endParaRPr lang="en-US"/>
        </a:p>
      </dgm:t>
    </dgm:pt>
    <dgm:pt modelId="{9D6B8933-02AB-4357-8EE3-08142F94B3DC}">
      <dgm:prSet/>
      <dgm:spPr/>
      <dgm:t>
        <a:bodyPr/>
        <a:lstStyle/>
        <a:p>
          <a:r>
            <a:rPr lang="en-US" baseline="0"/>
            <a:t>He studied Hebrew literature and philosophy at Tel Aviv University, and has also taught literature there. </a:t>
          </a:r>
          <a:endParaRPr lang="en-US"/>
        </a:p>
      </dgm:t>
    </dgm:pt>
    <dgm:pt modelId="{537B3A6D-D139-4438-A2E7-30684B8BE85C}" type="parTrans" cxnId="{93DB59DE-724F-478B-9C6C-C3EBB902A3AB}">
      <dgm:prSet/>
      <dgm:spPr/>
      <dgm:t>
        <a:bodyPr/>
        <a:lstStyle/>
        <a:p>
          <a:endParaRPr lang="en-US"/>
        </a:p>
      </dgm:t>
    </dgm:pt>
    <dgm:pt modelId="{2614EA1D-19C7-4957-898F-7187A7CC3552}" type="sibTrans" cxnId="{93DB59DE-724F-478B-9C6C-C3EBB902A3AB}">
      <dgm:prSet/>
      <dgm:spPr/>
      <dgm:t>
        <a:bodyPr/>
        <a:lstStyle/>
        <a:p>
          <a:endParaRPr lang="en-US"/>
        </a:p>
      </dgm:t>
    </dgm:pt>
    <dgm:pt modelId="{4B035CB1-6447-44AB-8A6F-0E81006A3D81}">
      <dgm:prSet/>
      <dgm:spPr/>
      <dgm:t>
        <a:bodyPr/>
        <a:lstStyle/>
        <a:p>
          <a:r>
            <a:rPr lang="en-US" baseline="0"/>
            <a:t>Someck is also a well-regarded painter, as well as a celebrated poet. </a:t>
          </a:r>
          <a:endParaRPr lang="en-US"/>
        </a:p>
      </dgm:t>
    </dgm:pt>
    <dgm:pt modelId="{0345F917-9750-4A91-92D9-C555F27D4DC5}" type="parTrans" cxnId="{E68071F8-7983-41B1-B87F-0D0A7BE3B324}">
      <dgm:prSet/>
      <dgm:spPr/>
      <dgm:t>
        <a:bodyPr/>
        <a:lstStyle/>
        <a:p>
          <a:endParaRPr lang="en-US"/>
        </a:p>
      </dgm:t>
    </dgm:pt>
    <dgm:pt modelId="{A9AF0B4C-A027-4C1F-8E44-320B78BBF995}" type="sibTrans" cxnId="{E68071F8-7983-41B1-B87F-0D0A7BE3B324}">
      <dgm:prSet/>
      <dgm:spPr/>
      <dgm:t>
        <a:bodyPr/>
        <a:lstStyle/>
        <a:p>
          <a:endParaRPr lang="en-US"/>
        </a:p>
      </dgm:t>
    </dgm:pt>
    <dgm:pt modelId="{917E2C80-F303-49B4-90E9-6ECE60A7CDE3}">
      <dgm:prSet/>
      <dgm:spPr/>
      <dgm:t>
        <a:bodyPr/>
        <a:lstStyle/>
        <a:p>
          <a:r>
            <a:rPr lang="en-US" baseline="0"/>
            <a:t>Someck combines Hebrew, Palestinian Arabic, and the Iraqi Jewish language into his poetry, weaving those languages and cultures together to create vivid poetry about contemporary Tel Aviv.</a:t>
          </a:r>
          <a:endParaRPr lang="en-US"/>
        </a:p>
      </dgm:t>
    </dgm:pt>
    <dgm:pt modelId="{2092D686-38D1-42FA-9493-5C2EC44A7D3F}" type="parTrans" cxnId="{B92119EE-1E6C-46A9-8069-9ED4D5BAF40F}">
      <dgm:prSet/>
      <dgm:spPr/>
      <dgm:t>
        <a:bodyPr/>
        <a:lstStyle/>
        <a:p>
          <a:endParaRPr lang="en-US"/>
        </a:p>
      </dgm:t>
    </dgm:pt>
    <dgm:pt modelId="{27F7498F-B03A-4FD3-A6DC-D20F311EFE57}" type="sibTrans" cxnId="{B92119EE-1E6C-46A9-8069-9ED4D5BAF40F}">
      <dgm:prSet/>
      <dgm:spPr/>
      <dgm:t>
        <a:bodyPr/>
        <a:lstStyle/>
        <a:p>
          <a:endParaRPr lang="en-US"/>
        </a:p>
      </dgm:t>
    </dgm:pt>
    <dgm:pt modelId="{0D9E8FAE-9B70-464E-B948-38C30D862C56}" type="pres">
      <dgm:prSet presAssocID="{145D9C76-A8D6-474A-A185-EFBC3943A0F3}" presName="vert0" presStyleCnt="0">
        <dgm:presLayoutVars>
          <dgm:dir/>
          <dgm:animOne val="branch"/>
          <dgm:animLvl val="lvl"/>
        </dgm:presLayoutVars>
      </dgm:prSet>
      <dgm:spPr/>
    </dgm:pt>
    <dgm:pt modelId="{B2A9FF41-9F73-5945-86A9-D21DF8C59848}" type="pres">
      <dgm:prSet presAssocID="{2D1D3C0F-E010-4064-8DF5-B5E254310FBC}" presName="thickLine" presStyleLbl="alignNode1" presStyleIdx="0" presStyleCnt="4"/>
      <dgm:spPr/>
    </dgm:pt>
    <dgm:pt modelId="{0C7B6102-5465-6F41-87B2-BC80DBB02048}" type="pres">
      <dgm:prSet presAssocID="{2D1D3C0F-E010-4064-8DF5-B5E254310FBC}" presName="horz1" presStyleCnt="0"/>
      <dgm:spPr/>
    </dgm:pt>
    <dgm:pt modelId="{E1F93A99-B512-0C4C-94E9-6FDB38C38475}" type="pres">
      <dgm:prSet presAssocID="{2D1D3C0F-E010-4064-8DF5-B5E254310FBC}" presName="tx1" presStyleLbl="revTx" presStyleIdx="0" presStyleCnt="4"/>
      <dgm:spPr/>
    </dgm:pt>
    <dgm:pt modelId="{235A29C3-76AD-984E-95D3-863FD1A1C02C}" type="pres">
      <dgm:prSet presAssocID="{2D1D3C0F-E010-4064-8DF5-B5E254310FBC}" presName="vert1" presStyleCnt="0"/>
      <dgm:spPr/>
    </dgm:pt>
    <dgm:pt modelId="{C2038AE3-8B27-E34C-B7B6-74EB54BE7CB5}" type="pres">
      <dgm:prSet presAssocID="{9D6B8933-02AB-4357-8EE3-08142F94B3DC}" presName="thickLine" presStyleLbl="alignNode1" presStyleIdx="1" presStyleCnt="4"/>
      <dgm:spPr/>
    </dgm:pt>
    <dgm:pt modelId="{1AE62AD9-01EE-1346-8D8F-502AFCA4A38C}" type="pres">
      <dgm:prSet presAssocID="{9D6B8933-02AB-4357-8EE3-08142F94B3DC}" presName="horz1" presStyleCnt="0"/>
      <dgm:spPr/>
    </dgm:pt>
    <dgm:pt modelId="{AD23B410-0109-6E4C-A558-A5C53D250D13}" type="pres">
      <dgm:prSet presAssocID="{9D6B8933-02AB-4357-8EE3-08142F94B3DC}" presName="tx1" presStyleLbl="revTx" presStyleIdx="1" presStyleCnt="4"/>
      <dgm:spPr/>
    </dgm:pt>
    <dgm:pt modelId="{45B75F5C-813D-FB46-B778-70A54226D275}" type="pres">
      <dgm:prSet presAssocID="{9D6B8933-02AB-4357-8EE3-08142F94B3DC}" presName="vert1" presStyleCnt="0"/>
      <dgm:spPr/>
    </dgm:pt>
    <dgm:pt modelId="{A699BFC5-B638-8746-8C3B-CB381467C707}" type="pres">
      <dgm:prSet presAssocID="{4B035CB1-6447-44AB-8A6F-0E81006A3D81}" presName="thickLine" presStyleLbl="alignNode1" presStyleIdx="2" presStyleCnt="4"/>
      <dgm:spPr/>
    </dgm:pt>
    <dgm:pt modelId="{7C2D11E7-32DA-1540-A92F-6C86E50201F4}" type="pres">
      <dgm:prSet presAssocID="{4B035CB1-6447-44AB-8A6F-0E81006A3D81}" presName="horz1" presStyleCnt="0"/>
      <dgm:spPr/>
    </dgm:pt>
    <dgm:pt modelId="{0FFC397A-9D23-E84C-AFBE-D5BACBBD9C8B}" type="pres">
      <dgm:prSet presAssocID="{4B035CB1-6447-44AB-8A6F-0E81006A3D81}" presName="tx1" presStyleLbl="revTx" presStyleIdx="2" presStyleCnt="4"/>
      <dgm:spPr/>
    </dgm:pt>
    <dgm:pt modelId="{E28C26D4-FEC4-754A-B353-F4437268DF6D}" type="pres">
      <dgm:prSet presAssocID="{4B035CB1-6447-44AB-8A6F-0E81006A3D81}" presName="vert1" presStyleCnt="0"/>
      <dgm:spPr/>
    </dgm:pt>
    <dgm:pt modelId="{FE863719-E3E3-A44D-869B-780510E80C2C}" type="pres">
      <dgm:prSet presAssocID="{917E2C80-F303-49B4-90E9-6ECE60A7CDE3}" presName="thickLine" presStyleLbl="alignNode1" presStyleIdx="3" presStyleCnt="4"/>
      <dgm:spPr/>
    </dgm:pt>
    <dgm:pt modelId="{A9905A7B-4AC3-C942-AB4B-8E708D94A321}" type="pres">
      <dgm:prSet presAssocID="{917E2C80-F303-49B4-90E9-6ECE60A7CDE3}" presName="horz1" presStyleCnt="0"/>
      <dgm:spPr/>
    </dgm:pt>
    <dgm:pt modelId="{F21FC1FB-19BD-CB4B-8644-80A8F3D796CE}" type="pres">
      <dgm:prSet presAssocID="{917E2C80-F303-49B4-90E9-6ECE60A7CDE3}" presName="tx1" presStyleLbl="revTx" presStyleIdx="3" presStyleCnt="4"/>
      <dgm:spPr/>
    </dgm:pt>
    <dgm:pt modelId="{9FA63637-BCC1-9D43-95A4-9B24C64D04F0}" type="pres">
      <dgm:prSet presAssocID="{917E2C80-F303-49B4-90E9-6ECE60A7CDE3}" presName="vert1" presStyleCnt="0"/>
      <dgm:spPr/>
    </dgm:pt>
  </dgm:ptLst>
  <dgm:cxnLst>
    <dgm:cxn modelId="{61688246-9B4C-9F41-8F35-D53E72B26FA5}" type="presOf" srcId="{9D6B8933-02AB-4357-8EE3-08142F94B3DC}" destId="{AD23B410-0109-6E4C-A558-A5C53D250D13}" srcOrd="0" destOrd="0" presId="urn:microsoft.com/office/officeart/2008/layout/LinedList"/>
    <dgm:cxn modelId="{AE83627F-059B-884A-A766-21853030E556}" type="presOf" srcId="{4B035CB1-6447-44AB-8A6F-0E81006A3D81}" destId="{0FFC397A-9D23-E84C-AFBE-D5BACBBD9C8B}" srcOrd="0" destOrd="0" presId="urn:microsoft.com/office/officeart/2008/layout/LinedList"/>
    <dgm:cxn modelId="{C9A0D58F-031D-4885-A7C6-7D2BECEEBC66}" srcId="{145D9C76-A8D6-474A-A185-EFBC3943A0F3}" destId="{2D1D3C0F-E010-4064-8DF5-B5E254310FBC}" srcOrd="0" destOrd="0" parTransId="{8A2FF9E2-9599-422D-9F30-539B0C005B24}" sibTransId="{7124D7AE-6C4D-48CC-9BC8-62635D3E4A42}"/>
    <dgm:cxn modelId="{57BDDF9E-BB40-AE44-B20D-2694F59B7EF9}" type="presOf" srcId="{145D9C76-A8D6-474A-A185-EFBC3943A0F3}" destId="{0D9E8FAE-9B70-464E-B948-38C30D862C56}" srcOrd="0" destOrd="0" presId="urn:microsoft.com/office/officeart/2008/layout/LinedList"/>
    <dgm:cxn modelId="{1A774FA6-73DE-1A48-ADF2-FC4B0066DA51}" type="presOf" srcId="{917E2C80-F303-49B4-90E9-6ECE60A7CDE3}" destId="{F21FC1FB-19BD-CB4B-8644-80A8F3D796CE}" srcOrd="0" destOrd="0" presId="urn:microsoft.com/office/officeart/2008/layout/LinedList"/>
    <dgm:cxn modelId="{0BB0DDDA-F363-F04D-8E3E-B8ADACC4575F}" type="presOf" srcId="{2D1D3C0F-E010-4064-8DF5-B5E254310FBC}" destId="{E1F93A99-B512-0C4C-94E9-6FDB38C38475}" srcOrd="0" destOrd="0" presId="urn:microsoft.com/office/officeart/2008/layout/LinedList"/>
    <dgm:cxn modelId="{93DB59DE-724F-478B-9C6C-C3EBB902A3AB}" srcId="{145D9C76-A8D6-474A-A185-EFBC3943A0F3}" destId="{9D6B8933-02AB-4357-8EE3-08142F94B3DC}" srcOrd="1" destOrd="0" parTransId="{537B3A6D-D139-4438-A2E7-30684B8BE85C}" sibTransId="{2614EA1D-19C7-4957-898F-7187A7CC3552}"/>
    <dgm:cxn modelId="{B92119EE-1E6C-46A9-8069-9ED4D5BAF40F}" srcId="{145D9C76-A8D6-474A-A185-EFBC3943A0F3}" destId="{917E2C80-F303-49B4-90E9-6ECE60A7CDE3}" srcOrd="3" destOrd="0" parTransId="{2092D686-38D1-42FA-9493-5C2EC44A7D3F}" sibTransId="{27F7498F-B03A-4FD3-A6DC-D20F311EFE57}"/>
    <dgm:cxn modelId="{E68071F8-7983-41B1-B87F-0D0A7BE3B324}" srcId="{145D9C76-A8D6-474A-A185-EFBC3943A0F3}" destId="{4B035CB1-6447-44AB-8A6F-0E81006A3D81}" srcOrd="2" destOrd="0" parTransId="{0345F917-9750-4A91-92D9-C555F27D4DC5}" sibTransId="{A9AF0B4C-A027-4C1F-8E44-320B78BBF995}"/>
    <dgm:cxn modelId="{DE50EEED-661D-5F46-BC94-FAB233C8F97E}" type="presParOf" srcId="{0D9E8FAE-9B70-464E-B948-38C30D862C56}" destId="{B2A9FF41-9F73-5945-86A9-D21DF8C59848}" srcOrd="0" destOrd="0" presId="urn:microsoft.com/office/officeart/2008/layout/LinedList"/>
    <dgm:cxn modelId="{8644EEF1-A025-B845-8000-E402A55199BB}" type="presParOf" srcId="{0D9E8FAE-9B70-464E-B948-38C30D862C56}" destId="{0C7B6102-5465-6F41-87B2-BC80DBB02048}" srcOrd="1" destOrd="0" presId="urn:microsoft.com/office/officeart/2008/layout/LinedList"/>
    <dgm:cxn modelId="{F8A0D200-7A82-0540-B10B-42B5501691A5}" type="presParOf" srcId="{0C7B6102-5465-6F41-87B2-BC80DBB02048}" destId="{E1F93A99-B512-0C4C-94E9-6FDB38C38475}" srcOrd="0" destOrd="0" presId="urn:microsoft.com/office/officeart/2008/layout/LinedList"/>
    <dgm:cxn modelId="{A36C1799-906A-D84E-A030-29FAC4C24E7A}" type="presParOf" srcId="{0C7B6102-5465-6F41-87B2-BC80DBB02048}" destId="{235A29C3-76AD-984E-95D3-863FD1A1C02C}" srcOrd="1" destOrd="0" presId="urn:microsoft.com/office/officeart/2008/layout/LinedList"/>
    <dgm:cxn modelId="{CC59B42B-0093-464A-99D6-7B333EECD7D9}" type="presParOf" srcId="{0D9E8FAE-9B70-464E-B948-38C30D862C56}" destId="{C2038AE3-8B27-E34C-B7B6-74EB54BE7CB5}" srcOrd="2" destOrd="0" presId="urn:microsoft.com/office/officeart/2008/layout/LinedList"/>
    <dgm:cxn modelId="{251C8861-5A5A-8D4E-B52D-3EEA883A87C8}" type="presParOf" srcId="{0D9E8FAE-9B70-464E-B948-38C30D862C56}" destId="{1AE62AD9-01EE-1346-8D8F-502AFCA4A38C}" srcOrd="3" destOrd="0" presId="urn:microsoft.com/office/officeart/2008/layout/LinedList"/>
    <dgm:cxn modelId="{1F0B7B8F-B5B0-DD4F-B2A8-F8972DC8DE81}" type="presParOf" srcId="{1AE62AD9-01EE-1346-8D8F-502AFCA4A38C}" destId="{AD23B410-0109-6E4C-A558-A5C53D250D13}" srcOrd="0" destOrd="0" presId="urn:microsoft.com/office/officeart/2008/layout/LinedList"/>
    <dgm:cxn modelId="{95BCCE3E-2C37-FD40-94D9-E617F9A025B6}" type="presParOf" srcId="{1AE62AD9-01EE-1346-8D8F-502AFCA4A38C}" destId="{45B75F5C-813D-FB46-B778-70A54226D275}" srcOrd="1" destOrd="0" presId="urn:microsoft.com/office/officeart/2008/layout/LinedList"/>
    <dgm:cxn modelId="{5D1E1B8C-04D3-1D4E-9860-5F0D5927DEE9}" type="presParOf" srcId="{0D9E8FAE-9B70-464E-B948-38C30D862C56}" destId="{A699BFC5-B638-8746-8C3B-CB381467C707}" srcOrd="4" destOrd="0" presId="urn:microsoft.com/office/officeart/2008/layout/LinedList"/>
    <dgm:cxn modelId="{480EE0F5-7BEF-8940-887B-2330BD9536E2}" type="presParOf" srcId="{0D9E8FAE-9B70-464E-B948-38C30D862C56}" destId="{7C2D11E7-32DA-1540-A92F-6C86E50201F4}" srcOrd="5" destOrd="0" presId="urn:microsoft.com/office/officeart/2008/layout/LinedList"/>
    <dgm:cxn modelId="{68A27FC0-AD90-4B49-8ED6-350485D2A627}" type="presParOf" srcId="{7C2D11E7-32DA-1540-A92F-6C86E50201F4}" destId="{0FFC397A-9D23-E84C-AFBE-D5BACBBD9C8B}" srcOrd="0" destOrd="0" presId="urn:microsoft.com/office/officeart/2008/layout/LinedList"/>
    <dgm:cxn modelId="{995E1792-B29F-424A-A56A-E06DC81E9497}" type="presParOf" srcId="{7C2D11E7-32DA-1540-A92F-6C86E50201F4}" destId="{E28C26D4-FEC4-754A-B353-F4437268DF6D}" srcOrd="1" destOrd="0" presId="urn:microsoft.com/office/officeart/2008/layout/LinedList"/>
    <dgm:cxn modelId="{2F1C999C-6FB8-0A45-99CB-D8623211852E}" type="presParOf" srcId="{0D9E8FAE-9B70-464E-B948-38C30D862C56}" destId="{FE863719-E3E3-A44D-869B-780510E80C2C}" srcOrd="6" destOrd="0" presId="urn:microsoft.com/office/officeart/2008/layout/LinedList"/>
    <dgm:cxn modelId="{A8F691D4-49BB-2442-A0AC-357696CD6899}" type="presParOf" srcId="{0D9E8FAE-9B70-464E-B948-38C30D862C56}" destId="{A9905A7B-4AC3-C942-AB4B-8E708D94A321}" srcOrd="7" destOrd="0" presId="urn:microsoft.com/office/officeart/2008/layout/LinedList"/>
    <dgm:cxn modelId="{B2C67BD2-AD04-7D41-9F4F-15E56B745A8E}" type="presParOf" srcId="{A9905A7B-4AC3-C942-AB4B-8E708D94A321}" destId="{F21FC1FB-19BD-CB4B-8644-80A8F3D796CE}" srcOrd="0" destOrd="0" presId="urn:microsoft.com/office/officeart/2008/layout/LinedList"/>
    <dgm:cxn modelId="{CA469BB1-9392-BE4A-B8E8-0C8801EF2FA3}" type="presParOf" srcId="{A9905A7B-4AC3-C942-AB4B-8E708D94A321}" destId="{9FA63637-BCC1-9D43-95A4-9B24C64D04F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ADF5B3F-FF39-4056-8CB4-FCE06F4DEB3B}"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2F736F91-5D90-45DF-A50E-9F1BF3F2A2B8}">
      <dgm:prSet/>
      <dgm:spPr/>
      <dgm:t>
        <a:bodyPr/>
        <a:lstStyle/>
        <a:p>
          <a:r>
            <a:rPr lang="en-US" baseline="0"/>
            <a:t>Born in 1931 in the Galilee village of Saffuriyya, Ali grew up in a very traditional Palestinian home and did not attend school past the age of four. </a:t>
          </a:r>
          <a:endParaRPr lang="en-US"/>
        </a:p>
      </dgm:t>
    </dgm:pt>
    <dgm:pt modelId="{0773C0B2-4B50-4774-B303-37AAA8806163}" type="parTrans" cxnId="{A72619BA-5B5C-4C0E-8472-6DE40E1B0758}">
      <dgm:prSet/>
      <dgm:spPr/>
      <dgm:t>
        <a:bodyPr/>
        <a:lstStyle/>
        <a:p>
          <a:endParaRPr lang="en-US"/>
        </a:p>
      </dgm:t>
    </dgm:pt>
    <dgm:pt modelId="{F420F438-F5A0-4EC9-A2B4-CE08C11A8146}" type="sibTrans" cxnId="{A72619BA-5B5C-4C0E-8472-6DE40E1B0758}">
      <dgm:prSet/>
      <dgm:spPr/>
      <dgm:t>
        <a:bodyPr/>
        <a:lstStyle/>
        <a:p>
          <a:endParaRPr lang="en-US"/>
        </a:p>
      </dgm:t>
    </dgm:pt>
    <dgm:pt modelId="{0A95B0F8-4FAA-4B68-BA74-C93790B9C448}">
      <dgm:prSet/>
      <dgm:spPr/>
      <dgm:t>
        <a:bodyPr/>
        <a:lstStyle/>
        <a:p>
          <a:r>
            <a:rPr lang="en-US" baseline="0"/>
            <a:t>In 1948, Ali and his family were forced to flee to Lebanon, and when they returned, they found their village destroyed. </a:t>
          </a:r>
          <a:endParaRPr lang="en-US"/>
        </a:p>
      </dgm:t>
    </dgm:pt>
    <dgm:pt modelId="{0C4054F1-83B7-4D67-818D-98FEE4EE1093}" type="parTrans" cxnId="{13137A7F-2D86-4223-8572-3317A77ECEA0}">
      <dgm:prSet/>
      <dgm:spPr/>
      <dgm:t>
        <a:bodyPr/>
        <a:lstStyle/>
        <a:p>
          <a:endParaRPr lang="en-US"/>
        </a:p>
      </dgm:t>
    </dgm:pt>
    <dgm:pt modelId="{A6852FA4-2F87-428D-B95A-99D6AF776364}" type="sibTrans" cxnId="{13137A7F-2D86-4223-8572-3317A77ECEA0}">
      <dgm:prSet/>
      <dgm:spPr/>
      <dgm:t>
        <a:bodyPr/>
        <a:lstStyle/>
        <a:p>
          <a:endParaRPr lang="en-US"/>
        </a:p>
      </dgm:t>
    </dgm:pt>
    <dgm:pt modelId="{AFD1BF87-EB07-424B-9A68-4E2982BA364B}">
      <dgm:prSet/>
      <dgm:spPr/>
      <dgm:t>
        <a:bodyPr/>
        <a:lstStyle/>
        <a:p>
          <a:r>
            <a:rPr lang="en-US" baseline="0"/>
            <a:t>Ali and his family opened a shop in Nazareth, selling falafel, then groceries, and finally souvenirs.</a:t>
          </a:r>
          <a:endParaRPr lang="en-US"/>
        </a:p>
      </dgm:t>
    </dgm:pt>
    <dgm:pt modelId="{C7C54F75-1BEC-4BA4-81CD-81C6CC7FCCA1}" type="parTrans" cxnId="{0537092C-EA9C-4B3F-86BD-860AA066E916}">
      <dgm:prSet/>
      <dgm:spPr/>
      <dgm:t>
        <a:bodyPr/>
        <a:lstStyle/>
        <a:p>
          <a:endParaRPr lang="en-US"/>
        </a:p>
      </dgm:t>
    </dgm:pt>
    <dgm:pt modelId="{37B3A54B-7979-4A8D-98CA-6542F0A0D99B}" type="sibTrans" cxnId="{0537092C-EA9C-4B3F-86BD-860AA066E916}">
      <dgm:prSet/>
      <dgm:spPr/>
      <dgm:t>
        <a:bodyPr/>
        <a:lstStyle/>
        <a:p>
          <a:endParaRPr lang="en-US"/>
        </a:p>
      </dgm:t>
    </dgm:pt>
    <dgm:pt modelId="{B8A0E2EB-329C-49E5-A2AB-3B3A8C16ECD5}">
      <dgm:prSet/>
      <dgm:spPr/>
      <dgm:t>
        <a:bodyPr/>
        <a:lstStyle/>
        <a:p>
          <a:r>
            <a:rPr lang="en-US" baseline="0"/>
            <a:t>He taught himself classical Arabic texts and eventually taught himself English and did not begin writing poetry until he was 52 years old. </a:t>
          </a:r>
          <a:endParaRPr lang="en-US"/>
        </a:p>
      </dgm:t>
    </dgm:pt>
    <dgm:pt modelId="{6A234059-4116-4EC8-A253-0B28AA601918}" type="parTrans" cxnId="{B4C972F1-B335-40F4-9E81-E56EC8C37A96}">
      <dgm:prSet/>
      <dgm:spPr/>
      <dgm:t>
        <a:bodyPr/>
        <a:lstStyle/>
        <a:p>
          <a:endParaRPr lang="en-US"/>
        </a:p>
      </dgm:t>
    </dgm:pt>
    <dgm:pt modelId="{ED0ED819-B3F3-4264-885E-F68EBD22369B}" type="sibTrans" cxnId="{B4C972F1-B335-40F4-9E81-E56EC8C37A96}">
      <dgm:prSet/>
      <dgm:spPr/>
      <dgm:t>
        <a:bodyPr/>
        <a:lstStyle/>
        <a:p>
          <a:endParaRPr lang="en-US"/>
        </a:p>
      </dgm:t>
    </dgm:pt>
    <dgm:pt modelId="{CE20C042-8C66-4488-8817-EC5F9BF08C28}">
      <dgm:prSet/>
      <dgm:spPr/>
      <dgm:t>
        <a:bodyPr/>
        <a:lstStyle/>
        <a:p>
          <a:r>
            <a:rPr lang="en-US" baseline="0" dirty="0"/>
            <a:t>His poetry is often read as poetry of resistance, and his poetry often possesses a biting yet often funny tone. </a:t>
          </a:r>
          <a:endParaRPr lang="en-US" dirty="0"/>
        </a:p>
      </dgm:t>
    </dgm:pt>
    <dgm:pt modelId="{C7CA3E7E-F24D-46FC-9B66-BE2CD3EB3883}" type="parTrans" cxnId="{48D67EC0-1A7C-494A-B2FF-0187170D09CA}">
      <dgm:prSet/>
      <dgm:spPr/>
      <dgm:t>
        <a:bodyPr/>
        <a:lstStyle/>
        <a:p>
          <a:endParaRPr lang="en-US"/>
        </a:p>
      </dgm:t>
    </dgm:pt>
    <dgm:pt modelId="{0C30060E-9483-47A8-B8A6-1AC5FCA8884A}" type="sibTrans" cxnId="{48D67EC0-1A7C-494A-B2FF-0187170D09CA}">
      <dgm:prSet/>
      <dgm:spPr/>
      <dgm:t>
        <a:bodyPr/>
        <a:lstStyle/>
        <a:p>
          <a:endParaRPr lang="en-US"/>
        </a:p>
      </dgm:t>
    </dgm:pt>
    <dgm:pt modelId="{C3272AC6-FFD6-8D49-97AE-1ABD98C465A9}" type="pres">
      <dgm:prSet presAssocID="{DADF5B3F-FF39-4056-8CB4-FCE06F4DEB3B}" presName="vert0" presStyleCnt="0">
        <dgm:presLayoutVars>
          <dgm:dir/>
          <dgm:animOne val="branch"/>
          <dgm:animLvl val="lvl"/>
        </dgm:presLayoutVars>
      </dgm:prSet>
      <dgm:spPr/>
    </dgm:pt>
    <dgm:pt modelId="{41DFD1C8-108E-D849-A003-ABF8732276AE}" type="pres">
      <dgm:prSet presAssocID="{2F736F91-5D90-45DF-A50E-9F1BF3F2A2B8}" presName="thickLine" presStyleLbl="alignNode1" presStyleIdx="0" presStyleCnt="5"/>
      <dgm:spPr/>
    </dgm:pt>
    <dgm:pt modelId="{E61EF210-A7A7-7B4A-BF7E-ABA092F053F5}" type="pres">
      <dgm:prSet presAssocID="{2F736F91-5D90-45DF-A50E-9F1BF3F2A2B8}" presName="horz1" presStyleCnt="0"/>
      <dgm:spPr/>
    </dgm:pt>
    <dgm:pt modelId="{6376FC42-D00A-6441-9ACB-434AC2D84C7A}" type="pres">
      <dgm:prSet presAssocID="{2F736F91-5D90-45DF-A50E-9F1BF3F2A2B8}" presName="tx1" presStyleLbl="revTx" presStyleIdx="0" presStyleCnt="5"/>
      <dgm:spPr/>
    </dgm:pt>
    <dgm:pt modelId="{1FAAE78A-8A4F-864B-B8EA-DE58603D847F}" type="pres">
      <dgm:prSet presAssocID="{2F736F91-5D90-45DF-A50E-9F1BF3F2A2B8}" presName="vert1" presStyleCnt="0"/>
      <dgm:spPr/>
    </dgm:pt>
    <dgm:pt modelId="{E11518CC-79D0-BC42-A220-949261EF4145}" type="pres">
      <dgm:prSet presAssocID="{0A95B0F8-4FAA-4B68-BA74-C93790B9C448}" presName="thickLine" presStyleLbl="alignNode1" presStyleIdx="1" presStyleCnt="5"/>
      <dgm:spPr/>
    </dgm:pt>
    <dgm:pt modelId="{45D5649E-9EF8-3F40-9FAD-85769932C6C5}" type="pres">
      <dgm:prSet presAssocID="{0A95B0F8-4FAA-4B68-BA74-C93790B9C448}" presName="horz1" presStyleCnt="0"/>
      <dgm:spPr/>
    </dgm:pt>
    <dgm:pt modelId="{15EAD66C-808B-5347-996A-9E44E27981C7}" type="pres">
      <dgm:prSet presAssocID="{0A95B0F8-4FAA-4B68-BA74-C93790B9C448}" presName="tx1" presStyleLbl="revTx" presStyleIdx="1" presStyleCnt="5"/>
      <dgm:spPr/>
    </dgm:pt>
    <dgm:pt modelId="{1805516A-C1C2-7547-BE1D-822E32AA2E41}" type="pres">
      <dgm:prSet presAssocID="{0A95B0F8-4FAA-4B68-BA74-C93790B9C448}" presName="vert1" presStyleCnt="0"/>
      <dgm:spPr/>
    </dgm:pt>
    <dgm:pt modelId="{5F72CF3E-F198-7346-8DC4-96F66F97D258}" type="pres">
      <dgm:prSet presAssocID="{AFD1BF87-EB07-424B-9A68-4E2982BA364B}" presName="thickLine" presStyleLbl="alignNode1" presStyleIdx="2" presStyleCnt="5"/>
      <dgm:spPr/>
    </dgm:pt>
    <dgm:pt modelId="{65B367B5-D054-144B-9694-657EE865C48C}" type="pres">
      <dgm:prSet presAssocID="{AFD1BF87-EB07-424B-9A68-4E2982BA364B}" presName="horz1" presStyleCnt="0"/>
      <dgm:spPr/>
    </dgm:pt>
    <dgm:pt modelId="{A441DA5C-F36D-3242-9D05-45F1648DA97F}" type="pres">
      <dgm:prSet presAssocID="{AFD1BF87-EB07-424B-9A68-4E2982BA364B}" presName="tx1" presStyleLbl="revTx" presStyleIdx="2" presStyleCnt="5"/>
      <dgm:spPr/>
    </dgm:pt>
    <dgm:pt modelId="{F1D14F98-5FAA-854C-BF79-CB1064E1D91A}" type="pres">
      <dgm:prSet presAssocID="{AFD1BF87-EB07-424B-9A68-4E2982BA364B}" presName="vert1" presStyleCnt="0"/>
      <dgm:spPr/>
    </dgm:pt>
    <dgm:pt modelId="{A6A3DD9B-70E1-384C-B413-48808CE7767D}" type="pres">
      <dgm:prSet presAssocID="{B8A0E2EB-329C-49E5-A2AB-3B3A8C16ECD5}" presName="thickLine" presStyleLbl="alignNode1" presStyleIdx="3" presStyleCnt="5"/>
      <dgm:spPr/>
    </dgm:pt>
    <dgm:pt modelId="{E785E251-7225-6549-B0B5-B6995B2EF401}" type="pres">
      <dgm:prSet presAssocID="{B8A0E2EB-329C-49E5-A2AB-3B3A8C16ECD5}" presName="horz1" presStyleCnt="0"/>
      <dgm:spPr/>
    </dgm:pt>
    <dgm:pt modelId="{1656C965-BC1C-7A46-ABBD-B70223C73E7D}" type="pres">
      <dgm:prSet presAssocID="{B8A0E2EB-329C-49E5-A2AB-3B3A8C16ECD5}" presName="tx1" presStyleLbl="revTx" presStyleIdx="3" presStyleCnt="5"/>
      <dgm:spPr/>
    </dgm:pt>
    <dgm:pt modelId="{A9C86E9E-A1E9-AC4A-91D2-FFF0FDB4D65D}" type="pres">
      <dgm:prSet presAssocID="{B8A0E2EB-329C-49E5-A2AB-3B3A8C16ECD5}" presName="vert1" presStyleCnt="0"/>
      <dgm:spPr/>
    </dgm:pt>
    <dgm:pt modelId="{3D6B25F3-FFF3-9747-B12F-F6EBC6C77595}" type="pres">
      <dgm:prSet presAssocID="{CE20C042-8C66-4488-8817-EC5F9BF08C28}" presName="thickLine" presStyleLbl="alignNode1" presStyleIdx="4" presStyleCnt="5"/>
      <dgm:spPr/>
    </dgm:pt>
    <dgm:pt modelId="{080944E1-4BF6-664A-A884-76450A950E84}" type="pres">
      <dgm:prSet presAssocID="{CE20C042-8C66-4488-8817-EC5F9BF08C28}" presName="horz1" presStyleCnt="0"/>
      <dgm:spPr/>
    </dgm:pt>
    <dgm:pt modelId="{877633EE-8A0C-AD4F-B68D-9D4A673D1DDC}" type="pres">
      <dgm:prSet presAssocID="{CE20C042-8C66-4488-8817-EC5F9BF08C28}" presName="tx1" presStyleLbl="revTx" presStyleIdx="4" presStyleCnt="5"/>
      <dgm:spPr/>
    </dgm:pt>
    <dgm:pt modelId="{FD188315-81F5-C847-B7FB-8B052ECC7634}" type="pres">
      <dgm:prSet presAssocID="{CE20C042-8C66-4488-8817-EC5F9BF08C28}" presName="vert1" presStyleCnt="0"/>
      <dgm:spPr/>
    </dgm:pt>
  </dgm:ptLst>
  <dgm:cxnLst>
    <dgm:cxn modelId="{0537092C-EA9C-4B3F-86BD-860AA066E916}" srcId="{DADF5B3F-FF39-4056-8CB4-FCE06F4DEB3B}" destId="{AFD1BF87-EB07-424B-9A68-4E2982BA364B}" srcOrd="2" destOrd="0" parTransId="{C7C54F75-1BEC-4BA4-81CD-81C6CC7FCCA1}" sibTransId="{37B3A54B-7979-4A8D-98CA-6542F0A0D99B}"/>
    <dgm:cxn modelId="{012A802F-EE8B-574F-BE9E-81F912DDB573}" type="presOf" srcId="{2F736F91-5D90-45DF-A50E-9F1BF3F2A2B8}" destId="{6376FC42-D00A-6441-9ACB-434AC2D84C7A}" srcOrd="0" destOrd="0" presId="urn:microsoft.com/office/officeart/2008/layout/LinedList"/>
    <dgm:cxn modelId="{1AA6CE34-02CA-D54C-99F9-7860D0B57688}" type="presOf" srcId="{0A95B0F8-4FAA-4B68-BA74-C93790B9C448}" destId="{15EAD66C-808B-5347-996A-9E44E27981C7}" srcOrd="0" destOrd="0" presId="urn:microsoft.com/office/officeart/2008/layout/LinedList"/>
    <dgm:cxn modelId="{9D8C633A-0096-A44B-89C7-268D3CDE80F1}" type="presOf" srcId="{DADF5B3F-FF39-4056-8CB4-FCE06F4DEB3B}" destId="{C3272AC6-FFD6-8D49-97AE-1ABD98C465A9}" srcOrd="0" destOrd="0" presId="urn:microsoft.com/office/officeart/2008/layout/LinedList"/>
    <dgm:cxn modelId="{13137A7F-2D86-4223-8572-3317A77ECEA0}" srcId="{DADF5B3F-FF39-4056-8CB4-FCE06F4DEB3B}" destId="{0A95B0F8-4FAA-4B68-BA74-C93790B9C448}" srcOrd="1" destOrd="0" parTransId="{0C4054F1-83B7-4D67-818D-98FEE4EE1093}" sibTransId="{A6852FA4-2F87-428D-B95A-99D6AF776364}"/>
    <dgm:cxn modelId="{FAD2869C-F362-D04F-BF3D-3935E5DC158D}" type="presOf" srcId="{B8A0E2EB-329C-49E5-A2AB-3B3A8C16ECD5}" destId="{1656C965-BC1C-7A46-ABBD-B70223C73E7D}" srcOrd="0" destOrd="0" presId="urn:microsoft.com/office/officeart/2008/layout/LinedList"/>
    <dgm:cxn modelId="{52A335A1-D4E9-7F40-B1C8-0522BB7249EC}" type="presOf" srcId="{CE20C042-8C66-4488-8817-EC5F9BF08C28}" destId="{877633EE-8A0C-AD4F-B68D-9D4A673D1DDC}" srcOrd="0" destOrd="0" presId="urn:microsoft.com/office/officeart/2008/layout/LinedList"/>
    <dgm:cxn modelId="{81A419B5-08A9-8245-B0D3-F1FA426FA82C}" type="presOf" srcId="{AFD1BF87-EB07-424B-9A68-4E2982BA364B}" destId="{A441DA5C-F36D-3242-9D05-45F1648DA97F}" srcOrd="0" destOrd="0" presId="urn:microsoft.com/office/officeart/2008/layout/LinedList"/>
    <dgm:cxn modelId="{A72619BA-5B5C-4C0E-8472-6DE40E1B0758}" srcId="{DADF5B3F-FF39-4056-8CB4-FCE06F4DEB3B}" destId="{2F736F91-5D90-45DF-A50E-9F1BF3F2A2B8}" srcOrd="0" destOrd="0" parTransId="{0773C0B2-4B50-4774-B303-37AAA8806163}" sibTransId="{F420F438-F5A0-4EC9-A2B4-CE08C11A8146}"/>
    <dgm:cxn modelId="{48D67EC0-1A7C-494A-B2FF-0187170D09CA}" srcId="{DADF5B3F-FF39-4056-8CB4-FCE06F4DEB3B}" destId="{CE20C042-8C66-4488-8817-EC5F9BF08C28}" srcOrd="4" destOrd="0" parTransId="{C7CA3E7E-F24D-46FC-9B66-BE2CD3EB3883}" sibTransId="{0C30060E-9483-47A8-B8A6-1AC5FCA8884A}"/>
    <dgm:cxn modelId="{B4C972F1-B335-40F4-9E81-E56EC8C37A96}" srcId="{DADF5B3F-FF39-4056-8CB4-FCE06F4DEB3B}" destId="{B8A0E2EB-329C-49E5-A2AB-3B3A8C16ECD5}" srcOrd="3" destOrd="0" parTransId="{6A234059-4116-4EC8-A253-0B28AA601918}" sibTransId="{ED0ED819-B3F3-4264-885E-F68EBD22369B}"/>
    <dgm:cxn modelId="{9893A9F3-8C68-374E-BE10-7B8428C95CFB}" type="presParOf" srcId="{C3272AC6-FFD6-8D49-97AE-1ABD98C465A9}" destId="{41DFD1C8-108E-D849-A003-ABF8732276AE}" srcOrd="0" destOrd="0" presId="urn:microsoft.com/office/officeart/2008/layout/LinedList"/>
    <dgm:cxn modelId="{AA4C66F7-4FEF-D546-8FF7-6EBFAC1E33DE}" type="presParOf" srcId="{C3272AC6-FFD6-8D49-97AE-1ABD98C465A9}" destId="{E61EF210-A7A7-7B4A-BF7E-ABA092F053F5}" srcOrd="1" destOrd="0" presId="urn:microsoft.com/office/officeart/2008/layout/LinedList"/>
    <dgm:cxn modelId="{461FC532-A71E-2544-931B-B40FD450CD21}" type="presParOf" srcId="{E61EF210-A7A7-7B4A-BF7E-ABA092F053F5}" destId="{6376FC42-D00A-6441-9ACB-434AC2D84C7A}" srcOrd="0" destOrd="0" presId="urn:microsoft.com/office/officeart/2008/layout/LinedList"/>
    <dgm:cxn modelId="{0A895ED6-8E9F-8641-BDCF-CC1C0813B642}" type="presParOf" srcId="{E61EF210-A7A7-7B4A-BF7E-ABA092F053F5}" destId="{1FAAE78A-8A4F-864B-B8EA-DE58603D847F}" srcOrd="1" destOrd="0" presId="urn:microsoft.com/office/officeart/2008/layout/LinedList"/>
    <dgm:cxn modelId="{B67506AC-9764-144F-80FF-961694DB36B9}" type="presParOf" srcId="{C3272AC6-FFD6-8D49-97AE-1ABD98C465A9}" destId="{E11518CC-79D0-BC42-A220-949261EF4145}" srcOrd="2" destOrd="0" presId="urn:microsoft.com/office/officeart/2008/layout/LinedList"/>
    <dgm:cxn modelId="{914BF9A7-00EF-7642-9334-FC9238B4CB20}" type="presParOf" srcId="{C3272AC6-FFD6-8D49-97AE-1ABD98C465A9}" destId="{45D5649E-9EF8-3F40-9FAD-85769932C6C5}" srcOrd="3" destOrd="0" presId="urn:microsoft.com/office/officeart/2008/layout/LinedList"/>
    <dgm:cxn modelId="{A949DED9-86E8-8E4D-83F7-FF48F4961FFF}" type="presParOf" srcId="{45D5649E-9EF8-3F40-9FAD-85769932C6C5}" destId="{15EAD66C-808B-5347-996A-9E44E27981C7}" srcOrd="0" destOrd="0" presId="urn:microsoft.com/office/officeart/2008/layout/LinedList"/>
    <dgm:cxn modelId="{1AA611EE-E558-5E4E-A459-1FFE209B9441}" type="presParOf" srcId="{45D5649E-9EF8-3F40-9FAD-85769932C6C5}" destId="{1805516A-C1C2-7547-BE1D-822E32AA2E41}" srcOrd="1" destOrd="0" presId="urn:microsoft.com/office/officeart/2008/layout/LinedList"/>
    <dgm:cxn modelId="{BF903CE8-70B4-C649-B027-EDECC281588F}" type="presParOf" srcId="{C3272AC6-FFD6-8D49-97AE-1ABD98C465A9}" destId="{5F72CF3E-F198-7346-8DC4-96F66F97D258}" srcOrd="4" destOrd="0" presId="urn:microsoft.com/office/officeart/2008/layout/LinedList"/>
    <dgm:cxn modelId="{1ECFC081-F7F6-A440-B6F5-F565D551722C}" type="presParOf" srcId="{C3272AC6-FFD6-8D49-97AE-1ABD98C465A9}" destId="{65B367B5-D054-144B-9694-657EE865C48C}" srcOrd="5" destOrd="0" presId="urn:microsoft.com/office/officeart/2008/layout/LinedList"/>
    <dgm:cxn modelId="{F84BE33B-32E5-954F-8DE4-717E93539278}" type="presParOf" srcId="{65B367B5-D054-144B-9694-657EE865C48C}" destId="{A441DA5C-F36D-3242-9D05-45F1648DA97F}" srcOrd="0" destOrd="0" presId="urn:microsoft.com/office/officeart/2008/layout/LinedList"/>
    <dgm:cxn modelId="{1A936A73-5A21-3646-94EA-0118167A6B29}" type="presParOf" srcId="{65B367B5-D054-144B-9694-657EE865C48C}" destId="{F1D14F98-5FAA-854C-BF79-CB1064E1D91A}" srcOrd="1" destOrd="0" presId="urn:microsoft.com/office/officeart/2008/layout/LinedList"/>
    <dgm:cxn modelId="{6056C65E-519E-1F4B-87DE-A668B15B3210}" type="presParOf" srcId="{C3272AC6-FFD6-8D49-97AE-1ABD98C465A9}" destId="{A6A3DD9B-70E1-384C-B413-48808CE7767D}" srcOrd="6" destOrd="0" presId="urn:microsoft.com/office/officeart/2008/layout/LinedList"/>
    <dgm:cxn modelId="{9C1CE6C5-DBB7-6042-8B38-7E36D83793C8}" type="presParOf" srcId="{C3272AC6-FFD6-8D49-97AE-1ABD98C465A9}" destId="{E785E251-7225-6549-B0B5-B6995B2EF401}" srcOrd="7" destOrd="0" presId="urn:microsoft.com/office/officeart/2008/layout/LinedList"/>
    <dgm:cxn modelId="{B922E90F-B35E-1E41-970F-12853EF46817}" type="presParOf" srcId="{E785E251-7225-6549-B0B5-B6995B2EF401}" destId="{1656C965-BC1C-7A46-ABBD-B70223C73E7D}" srcOrd="0" destOrd="0" presId="urn:microsoft.com/office/officeart/2008/layout/LinedList"/>
    <dgm:cxn modelId="{804A0870-980E-AD44-BCE7-68EB2EBA8F11}" type="presParOf" srcId="{E785E251-7225-6549-B0B5-B6995B2EF401}" destId="{A9C86E9E-A1E9-AC4A-91D2-FFF0FDB4D65D}" srcOrd="1" destOrd="0" presId="urn:microsoft.com/office/officeart/2008/layout/LinedList"/>
    <dgm:cxn modelId="{BFA29FB7-D64A-864D-A444-828A97B68F07}" type="presParOf" srcId="{C3272AC6-FFD6-8D49-97AE-1ABD98C465A9}" destId="{3D6B25F3-FFF3-9747-B12F-F6EBC6C77595}" srcOrd="8" destOrd="0" presId="urn:microsoft.com/office/officeart/2008/layout/LinedList"/>
    <dgm:cxn modelId="{A9E21ABB-F4D0-6148-A202-902D482E0142}" type="presParOf" srcId="{C3272AC6-FFD6-8D49-97AE-1ABD98C465A9}" destId="{080944E1-4BF6-664A-A884-76450A950E84}" srcOrd="9" destOrd="0" presId="urn:microsoft.com/office/officeart/2008/layout/LinedList"/>
    <dgm:cxn modelId="{D89E9CDA-DE86-C24F-94E8-448CDBD693D4}" type="presParOf" srcId="{080944E1-4BF6-664A-A884-76450A950E84}" destId="{877633EE-8A0C-AD4F-B68D-9D4A673D1DDC}" srcOrd="0" destOrd="0" presId="urn:microsoft.com/office/officeart/2008/layout/LinedList"/>
    <dgm:cxn modelId="{DE65932F-20C9-A54C-A17B-13D72ACE3EA6}" type="presParOf" srcId="{080944E1-4BF6-664A-A884-76450A950E84}" destId="{FD188315-81F5-C847-B7FB-8B052ECC763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68F5425-703D-4FAC-B398-B38F675C2F96}"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F201B76F-7C75-40F9-8607-56E29693D030}">
      <dgm:prSet/>
      <dgm:spPr/>
      <dgm:t>
        <a:bodyPr/>
        <a:lstStyle/>
        <a:p>
          <a:r>
            <a:rPr lang="en-US" baseline="0"/>
            <a:t>Born in Moscow in 1941, during the war, Wiezeltier grew up living as a displaced person in Poland, Germany, and France. </a:t>
          </a:r>
          <a:endParaRPr lang="en-US"/>
        </a:p>
      </dgm:t>
    </dgm:pt>
    <dgm:pt modelId="{003DF937-C33B-412F-89EE-643ABF3CEDE1}" type="parTrans" cxnId="{6B36F163-ED67-4584-B77E-0E0BEF87DE25}">
      <dgm:prSet/>
      <dgm:spPr/>
      <dgm:t>
        <a:bodyPr/>
        <a:lstStyle/>
        <a:p>
          <a:endParaRPr lang="en-US"/>
        </a:p>
      </dgm:t>
    </dgm:pt>
    <dgm:pt modelId="{B1A097B6-F5DB-4057-97DB-48F72C757E6E}" type="sibTrans" cxnId="{6B36F163-ED67-4584-B77E-0E0BEF87DE25}">
      <dgm:prSet/>
      <dgm:spPr/>
      <dgm:t>
        <a:bodyPr/>
        <a:lstStyle/>
        <a:p>
          <a:endParaRPr lang="en-US"/>
        </a:p>
      </dgm:t>
    </dgm:pt>
    <dgm:pt modelId="{5F6FD41F-6CBD-4AE8-AC65-5E9EF531D8BB}">
      <dgm:prSet/>
      <dgm:spPr/>
      <dgm:t>
        <a:bodyPr/>
        <a:lstStyle/>
        <a:p>
          <a:r>
            <a:rPr lang="en-US" baseline="0"/>
            <a:t>He ultimately moved to Netanya to live on a kibbutz in 1955, and then moved to Tel Aviv at age 14. </a:t>
          </a:r>
          <a:endParaRPr lang="en-US"/>
        </a:p>
      </dgm:t>
    </dgm:pt>
    <dgm:pt modelId="{1A156498-2678-4441-964B-92E7C63969DA}" type="parTrans" cxnId="{61D812DF-9836-4199-9543-857C0701DB19}">
      <dgm:prSet/>
      <dgm:spPr/>
      <dgm:t>
        <a:bodyPr/>
        <a:lstStyle/>
        <a:p>
          <a:endParaRPr lang="en-US"/>
        </a:p>
      </dgm:t>
    </dgm:pt>
    <dgm:pt modelId="{BED0B27C-87D6-45A4-9B1D-4471F9C8FB6D}" type="sibTrans" cxnId="{61D812DF-9836-4199-9543-857C0701DB19}">
      <dgm:prSet/>
      <dgm:spPr/>
      <dgm:t>
        <a:bodyPr/>
        <a:lstStyle/>
        <a:p>
          <a:endParaRPr lang="en-US"/>
        </a:p>
      </dgm:t>
    </dgm:pt>
    <dgm:pt modelId="{EAEDD49C-0966-4823-B4F3-6EA26512C596}">
      <dgm:prSet/>
      <dgm:spPr/>
      <dgm:t>
        <a:bodyPr/>
        <a:lstStyle/>
        <a:p>
          <a:r>
            <a:rPr lang="en-US" baseline="0"/>
            <a:t>He published his first poems at the age of 18 and went on to be a central figure in poetry in Tel Aviv in the 1960s.</a:t>
          </a:r>
          <a:endParaRPr lang="en-US"/>
        </a:p>
      </dgm:t>
    </dgm:pt>
    <dgm:pt modelId="{0B20806C-2C36-4B29-A9AD-DBE0F3166686}" type="parTrans" cxnId="{97E3A6E2-FED9-4D9E-B947-AE0EA2DF6550}">
      <dgm:prSet/>
      <dgm:spPr/>
      <dgm:t>
        <a:bodyPr/>
        <a:lstStyle/>
        <a:p>
          <a:endParaRPr lang="en-US"/>
        </a:p>
      </dgm:t>
    </dgm:pt>
    <dgm:pt modelId="{7126289D-7DA0-4D96-93B0-361AF5988910}" type="sibTrans" cxnId="{97E3A6E2-FED9-4D9E-B947-AE0EA2DF6550}">
      <dgm:prSet/>
      <dgm:spPr/>
      <dgm:t>
        <a:bodyPr/>
        <a:lstStyle/>
        <a:p>
          <a:endParaRPr lang="en-US"/>
        </a:p>
      </dgm:t>
    </dgm:pt>
    <dgm:pt modelId="{E5013234-877C-4433-9A58-88E2E919D7E4}">
      <dgm:prSet/>
      <dgm:spPr/>
      <dgm:t>
        <a:bodyPr/>
        <a:lstStyle/>
        <a:p>
          <a:r>
            <a:rPr lang="en-US" baseline="0"/>
            <a:t>Wiezeltier also translated many works of literature, including novels by Virginia Woolf and Charles Dickens, into Hebrew.</a:t>
          </a:r>
          <a:endParaRPr lang="en-US"/>
        </a:p>
      </dgm:t>
    </dgm:pt>
    <dgm:pt modelId="{460E52FF-9466-41F2-9125-C0AB189DB73C}" type="parTrans" cxnId="{A30AF117-0A2E-4755-A0BF-5F276DF3D1A0}">
      <dgm:prSet/>
      <dgm:spPr/>
      <dgm:t>
        <a:bodyPr/>
        <a:lstStyle/>
        <a:p>
          <a:endParaRPr lang="en-US"/>
        </a:p>
      </dgm:t>
    </dgm:pt>
    <dgm:pt modelId="{10588EC7-A53D-4BE5-B0EC-40DE84D1AB85}" type="sibTrans" cxnId="{A30AF117-0A2E-4755-A0BF-5F276DF3D1A0}">
      <dgm:prSet/>
      <dgm:spPr/>
      <dgm:t>
        <a:bodyPr/>
        <a:lstStyle/>
        <a:p>
          <a:endParaRPr lang="en-US"/>
        </a:p>
      </dgm:t>
    </dgm:pt>
    <dgm:pt modelId="{F6303F18-10FA-2F4B-A4F4-0CC02CD7713D}" type="pres">
      <dgm:prSet presAssocID="{F68F5425-703D-4FAC-B398-B38F675C2F96}" presName="vert0" presStyleCnt="0">
        <dgm:presLayoutVars>
          <dgm:dir/>
          <dgm:animOne val="branch"/>
          <dgm:animLvl val="lvl"/>
        </dgm:presLayoutVars>
      </dgm:prSet>
      <dgm:spPr/>
    </dgm:pt>
    <dgm:pt modelId="{8FBDC3CF-4FF4-7D49-AB12-C6667B605C83}" type="pres">
      <dgm:prSet presAssocID="{F201B76F-7C75-40F9-8607-56E29693D030}" presName="thickLine" presStyleLbl="alignNode1" presStyleIdx="0" presStyleCnt="4"/>
      <dgm:spPr/>
    </dgm:pt>
    <dgm:pt modelId="{B02E1970-3077-9B4E-9AF1-2AD1D68C0EDF}" type="pres">
      <dgm:prSet presAssocID="{F201B76F-7C75-40F9-8607-56E29693D030}" presName="horz1" presStyleCnt="0"/>
      <dgm:spPr/>
    </dgm:pt>
    <dgm:pt modelId="{122FDB0C-AD24-724E-80B8-08D2E1F57496}" type="pres">
      <dgm:prSet presAssocID="{F201B76F-7C75-40F9-8607-56E29693D030}" presName="tx1" presStyleLbl="revTx" presStyleIdx="0" presStyleCnt="4"/>
      <dgm:spPr/>
    </dgm:pt>
    <dgm:pt modelId="{BCDE7415-4140-5746-B1A3-A40D3640D24F}" type="pres">
      <dgm:prSet presAssocID="{F201B76F-7C75-40F9-8607-56E29693D030}" presName="vert1" presStyleCnt="0"/>
      <dgm:spPr/>
    </dgm:pt>
    <dgm:pt modelId="{4837AAE7-C1A8-DB47-ADC3-FE4322B6C596}" type="pres">
      <dgm:prSet presAssocID="{5F6FD41F-6CBD-4AE8-AC65-5E9EF531D8BB}" presName="thickLine" presStyleLbl="alignNode1" presStyleIdx="1" presStyleCnt="4"/>
      <dgm:spPr/>
    </dgm:pt>
    <dgm:pt modelId="{06A763EC-8520-2C40-9E82-A8B793114161}" type="pres">
      <dgm:prSet presAssocID="{5F6FD41F-6CBD-4AE8-AC65-5E9EF531D8BB}" presName="horz1" presStyleCnt="0"/>
      <dgm:spPr/>
    </dgm:pt>
    <dgm:pt modelId="{AF629163-B3F6-F548-BB16-848766B3AB65}" type="pres">
      <dgm:prSet presAssocID="{5F6FD41F-6CBD-4AE8-AC65-5E9EF531D8BB}" presName="tx1" presStyleLbl="revTx" presStyleIdx="1" presStyleCnt="4"/>
      <dgm:spPr/>
    </dgm:pt>
    <dgm:pt modelId="{B001AA8D-D72B-AC46-9F07-DDC409D7E428}" type="pres">
      <dgm:prSet presAssocID="{5F6FD41F-6CBD-4AE8-AC65-5E9EF531D8BB}" presName="vert1" presStyleCnt="0"/>
      <dgm:spPr/>
    </dgm:pt>
    <dgm:pt modelId="{B1C3B6AD-04BE-6548-8839-E696E7A41A72}" type="pres">
      <dgm:prSet presAssocID="{EAEDD49C-0966-4823-B4F3-6EA26512C596}" presName="thickLine" presStyleLbl="alignNode1" presStyleIdx="2" presStyleCnt="4"/>
      <dgm:spPr/>
    </dgm:pt>
    <dgm:pt modelId="{D2C91A19-4BDF-594C-A6F2-F3072C314F84}" type="pres">
      <dgm:prSet presAssocID="{EAEDD49C-0966-4823-B4F3-6EA26512C596}" presName="horz1" presStyleCnt="0"/>
      <dgm:spPr/>
    </dgm:pt>
    <dgm:pt modelId="{9F17F1E2-E7DB-5B45-A325-8C6FE88C4008}" type="pres">
      <dgm:prSet presAssocID="{EAEDD49C-0966-4823-B4F3-6EA26512C596}" presName="tx1" presStyleLbl="revTx" presStyleIdx="2" presStyleCnt="4"/>
      <dgm:spPr/>
    </dgm:pt>
    <dgm:pt modelId="{20C4AF0A-1216-664F-8D51-F68BCC6821B6}" type="pres">
      <dgm:prSet presAssocID="{EAEDD49C-0966-4823-B4F3-6EA26512C596}" presName="vert1" presStyleCnt="0"/>
      <dgm:spPr/>
    </dgm:pt>
    <dgm:pt modelId="{CF82EB41-34D6-8F40-9410-1ED95B36CB5B}" type="pres">
      <dgm:prSet presAssocID="{E5013234-877C-4433-9A58-88E2E919D7E4}" presName="thickLine" presStyleLbl="alignNode1" presStyleIdx="3" presStyleCnt="4"/>
      <dgm:spPr/>
    </dgm:pt>
    <dgm:pt modelId="{C4A5A8AE-6D41-B64D-817E-7EB3AE948D8B}" type="pres">
      <dgm:prSet presAssocID="{E5013234-877C-4433-9A58-88E2E919D7E4}" presName="horz1" presStyleCnt="0"/>
      <dgm:spPr/>
    </dgm:pt>
    <dgm:pt modelId="{E0FD00C6-DCEA-1546-82EA-7D3AF5475877}" type="pres">
      <dgm:prSet presAssocID="{E5013234-877C-4433-9A58-88E2E919D7E4}" presName="tx1" presStyleLbl="revTx" presStyleIdx="3" presStyleCnt="4"/>
      <dgm:spPr/>
    </dgm:pt>
    <dgm:pt modelId="{5C231609-97D1-0B4E-9278-8D5D1BC02C1F}" type="pres">
      <dgm:prSet presAssocID="{E5013234-877C-4433-9A58-88E2E919D7E4}" presName="vert1" presStyleCnt="0"/>
      <dgm:spPr/>
    </dgm:pt>
  </dgm:ptLst>
  <dgm:cxnLst>
    <dgm:cxn modelId="{0251D000-9401-8240-84A0-8AAB908F77A8}" type="presOf" srcId="{EAEDD49C-0966-4823-B4F3-6EA26512C596}" destId="{9F17F1E2-E7DB-5B45-A325-8C6FE88C4008}" srcOrd="0" destOrd="0" presId="urn:microsoft.com/office/officeart/2008/layout/LinedList"/>
    <dgm:cxn modelId="{A30AF117-0A2E-4755-A0BF-5F276DF3D1A0}" srcId="{F68F5425-703D-4FAC-B398-B38F675C2F96}" destId="{E5013234-877C-4433-9A58-88E2E919D7E4}" srcOrd="3" destOrd="0" parTransId="{460E52FF-9466-41F2-9125-C0AB189DB73C}" sibTransId="{10588EC7-A53D-4BE5-B0EC-40DE84D1AB85}"/>
    <dgm:cxn modelId="{EC65FA5C-456D-C640-A524-CC077BA9A04F}" type="presOf" srcId="{5F6FD41F-6CBD-4AE8-AC65-5E9EF531D8BB}" destId="{AF629163-B3F6-F548-BB16-848766B3AB65}" srcOrd="0" destOrd="0" presId="urn:microsoft.com/office/officeart/2008/layout/LinedList"/>
    <dgm:cxn modelId="{6B36F163-ED67-4584-B77E-0E0BEF87DE25}" srcId="{F68F5425-703D-4FAC-B398-B38F675C2F96}" destId="{F201B76F-7C75-40F9-8607-56E29693D030}" srcOrd="0" destOrd="0" parTransId="{003DF937-C33B-412F-89EE-643ABF3CEDE1}" sibTransId="{B1A097B6-F5DB-4057-97DB-48F72C757E6E}"/>
    <dgm:cxn modelId="{2693B974-9A29-8445-BB44-A8A84870A625}" type="presOf" srcId="{E5013234-877C-4433-9A58-88E2E919D7E4}" destId="{E0FD00C6-DCEA-1546-82EA-7D3AF5475877}" srcOrd="0" destOrd="0" presId="urn:microsoft.com/office/officeart/2008/layout/LinedList"/>
    <dgm:cxn modelId="{55D05696-DE95-A34A-AC43-056A35117B66}" type="presOf" srcId="{F68F5425-703D-4FAC-B398-B38F675C2F96}" destId="{F6303F18-10FA-2F4B-A4F4-0CC02CD7713D}" srcOrd="0" destOrd="0" presId="urn:microsoft.com/office/officeart/2008/layout/LinedList"/>
    <dgm:cxn modelId="{D9845BB9-BF76-D24C-9D7D-882DC1F7B986}" type="presOf" srcId="{F201B76F-7C75-40F9-8607-56E29693D030}" destId="{122FDB0C-AD24-724E-80B8-08D2E1F57496}" srcOrd="0" destOrd="0" presId="urn:microsoft.com/office/officeart/2008/layout/LinedList"/>
    <dgm:cxn modelId="{61D812DF-9836-4199-9543-857C0701DB19}" srcId="{F68F5425-703D-4FAC-B398-B38F675C2F96}" destId="{5F6FD41F-6CBD-4AE8-AC65-5E9EF531D8BB}" srcOrd="1" destOrd="0" parTransId="{1A156498-2678-4441-964B-92E7C63969DA}" sibTransId="{BED0B27C-87D6-45A4-9B1D-4471F9C8FB6D}"/>
    <dgm:cxn modelId="{97E3A6E2-FED9-4D9E-B947-AE0EA2DF6550}" srcId="{F68F5425-703D-4FAC-B398-B38F675C2F96}" destId="{EAEDD49C-0966-4823-B4F3-6EA26512C596}" srcOrd="2" destOrd="0" parTransId="{0B20806C-2C36-4B29-A9AD-DBE0F3166686}" sibTransId="{7126289D-7DA0-4D96-93B0-361AF5988910}"/>
    <dgm:cxn modelId="{3336C6E2-FD57-8E42-8390-4CB4DCFE7FD5}" type="presParOf" srcId="{F6303F18-10FA-2F4B-A4F4-0CC02CD7713D}" destId="{8FBDC3CF-4FF4-7D49-AB12-C6667B605C83}" srcOrd="0" destOrd="0" presId="urn:microsoft.com/office/officeart/2008/layout/LinedList"/>
    <dgm:cxn modelId="{995A0548-278C-C746-BCDF-3A87A72814A4}" type="presParOf" srcId="{F6303F18-10FA-2F4B-A4F4-0CC02CD7713D}" destId="{B02E1970-3077-9B4E-9AF1-2AD1D68C0EDF}" srcOrd="1" destOrd="0" presId="urn:microsoft.com/office/officeart/2008/layout/LinedList"/>
    <dgm:cxn modelId="{94EE0393-E30F-E249-8741-E7BF0A35B24C}" type="presParOf" srcId="{B02E1970-3077-9B4E-9AF1-2AD1D68C0EDF}" destId="{122FDB0C-AD24-724E-80B8-08D2E1F57496}" srcOrd="0" destOrd="0" presId="urn:microsoft.com/office/officeart/2008/layout/LinedList"/>
    <dgm:cxn modelId="{4A0C7F5D-6B6F-6042-9A6C-CB17256E6E27}" type="presParOf" srcId="{B02E1970-3077-9B4E-9AF1-2AD1D68C0EDF}" destId="{BCDE7415-4140-5746-B1A3-A40D3640D24F}" srcOrd="1" destOrd="0" presId="urn:microsoft.com/office/officeart/2008/layout/LinedList"/>
    <dgm:cxn modelId="{D000D9C5-19E9-BE49-A2E9-8C6A006845BB}" type="presParOf" srcId="{F6303F18-10FA-2F4B-A4F4-0CC02CD7713D}" destId="{4837AAE7-C1A8-DB47-ADC3-FE4322B6C596}" srcOrd="2" destOrd="0" presId="urn:microsoft.com/office/officeart/2008/layout/LinedList"/>
    <dgm:cxn modelId="{9275307D-5CD3-7A4E-AC11-C94B64876F07}" type="presParOf" srcId="{F6303F18-10FA-2F4B-A4F4-0CC02CD7713D}" destId="{06A763EC-8520-2C40-9E82-A8B793114161}" srcOrd="3" destOrd="0" presId="urn:microsoft.com/office/officeart/2008/layout/LinedList"/>
    <dgm:cxn modelId="{0C4D448E-2010-1945-8025-535F369BC76E}" type="presParOf" srcId="{06A763EC-8520-2C40-9E82-A8B793114161}" destId="{AF629163-B3F6-F548-BB16-848766B3AB65}" srcOrd="0" destOrd="0" presId="urn:microsoft.com/office/officeart/2008/layout/LinedList"/>
    <dgm:cxn modelId="{47BAF223-AA98-C34A-9FF5-E5D8B741922C}" type="presParOf" srcId="{06A763EC-8520-2C40-9E82-A8B793114161}" destId="{B001AA8D-D72B-AC46-9F07-DDC409D7E428}" srcOrd="1" destOrd="0" presId="urn:microsoft.com/office/officeart/2008/layout/LinedList"/>
    <dgm:cxn modelId="{ACAD08EB-8C56-FE48-AB8A-4E53898DD331}" type="presParOf" srcId="{F6303F18-10FA-2F4B-A4F4-0CC02CD7713D}" destId="{B1C3B6AD-04BE-6548-8839-E696E7A41A72}" srcOrd="4" destOrd="0" presId="urn:microsoft.com/office/officeart/2008/layout/LinedList"/>
    <dgm:cxn modelId="{71E7335E-E7BB-9344-A933-6A7216488138}" type="presParOf" srcId="{F6303F18-10FA-2F4B-A4F4-0CC02CD7713D}" destId="{D2C91A19-4BDF-594C-A6F2-F3072C314F84}" srcOrd="5" destOrd="0" presId="urn:microsoft.com/office/officeart/2008/layout/LinedList"/>
    <dgm:cxn modelId="{60E7B225-82AE-3847-8095-FB687815EBB5}" type="presParOf" srcId="{D2C91A19-4BDF-594C-A6F2-F3072C314F84}" destId="{9F17F1E2-E7DB-5B45-A325-8C6FE88C4008}" srcOrd="0" destOrd="0" presId="urn:microsoft.com/office/officeart/2008/layout/LinedList"/>
    <dgm:cxn modelId="{374806D0-9396-E246-874B-5142D3F8F031}" type="presParOf" srcId="{D2C91A19-4BDF-594C-A6F2-F3072C314F84}" destId="{20C4AF0A-1216-664F-8D51-F68BCC6821B6}" srcOrd="1" destOrd="0" presId="urn:microsoft.com/office/officeart/2008/layout/LinedList"/>
    <dgm:cxn modelId="{A193F186-3CF1-6E4F-90EE-3CD6FCD8BE33}" type="presParOf" srcId="{F6303F18-10FA-2F4B-A4F4-0CC02CD7713D}" destId="{CF82EB41-34D6-8F40-9410-1ED95B36CB5B}" srcOrd="6" destOrd="0" presId="urn:microsoft.com/office/officeart/2008/layout/LinedList"/>
    <dgm:cxn modelId="{5D8ACEAA-620D-F04D-8674-4380DB4775A1}" type="presParOf" srcId="{F6303F18-10FA-2F4B-A4F4-0CC02CD7713D}" destId="{C4A5A8AE-6D41-B64D-817E-7EB3AE948D8B}" srcOrd="7" destOrd="0" presId="urn:microsoft.com/office/officeart/2008/layout/LinedList"/>
    <dgm:cxn modelId="{21D048BA-C641-DB40-B9FE-2DD6581E5017}" type="presParOf" srcId="{C4A5A8AE-6D41-B64D-817E-7EB3AE948D8B}" destId="{E0FD00C6-DCEA-1546-82EA-7D3AF5475877}" srcOrd="0" destOrd="0" presId="urn:microsoft.com/office/officeart/2008/layout/LinedList"/>
    <dgm:cxn modelId="{258A9F63-60B5-EE46-8BFB-5A9AC531B4E3}" type="presParOf" srcId="{C4A5A8AE-6D41-B64D-817E-7EB3AE948D8B}" destId="{5C231609-97D1-0B4E-9278-8D5D1BC02C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A22B7-7FBF-4408-89E4-103E03CAB15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D937BF8-2FE9-4FBE-89D6-A66A82FA1E9D}">
      <dgm:prSet/>
      <dgm:spPr/>
      <dgm:t>
        <a:bodyPr/>
        <a:lstStyle/>
        <a:p>
          <a:r>
            <a:rPr lang="en-US" baseline="0"/>
            <a:t>Born in a village between Crimea and the Ukraine in 1875. </a:t>
          </a:r>
          <a:endParaRPr lang="en-US"/>
        </a:p>
      </dgm:t>
    </dgm:pt>
    <dgm:pt modelId="{34E507B7-2458-49D5-AB28-84CE5084B5A6}" type="parTrans" cxnId="{0C7D5093-38E1-45FC-8075-06AB1DC821E5}">
      <dgm:prSet/>
      <dgm:spPr/>
      <dgm:t>
        <a:bodyPr/>
        <a:lstStyle/>
        <a:p>
          <a:endParaRPr lang="en-US"/>
        </a:p>
      </dgm:t>
    </dgm:pt>
    <dgm:pt modelId="{96353529-A4E4-4D72-863A-90AA8DA5BF0E}" type="sibTrans" cxnId="{0C7D5093-38E1-45FC-8075-06AB1DC821E5}">
      <dgm:prSet/>
      <dgm:spPr/>
      <dgm:t>
        <a:bodyPr/>
        <a:lstStyle/>
        <a:p>
          <a:endParaRPr lang="en-US"/>
        </a:p>
      </dgm:t>
    </dgm:pt>
    <dgm:pt modelId="{322FDA06-A2D4-4E63-B193-825F9D5480B8}">
      <dgm:prSet/>
      <dgm:spPr/>
      <dgm:t>
        <a:bodyPr/>
        <a:lstStyle/>
        <a:p>
          <a:r>
            <a:rPr lang="en-US" baseline="0"/>
            <a:t>He grew up in the countryside, away from other Jews. </a:t>
          </a:r>
          <a:endParaRPr lang="en-US"/>
        </a:p>
      </dgm:t>
    </dgm:pt>
    <dgm:pt modelId="{0477178E-532F-49FF-89C5-8BCF1AE98772}" type="parTrans" cxnId="{D40F780E-4C21-4EC3-AF8A-4E4580B6D441}">
      <dgm:prSet/>
      <dgm:spPr/>
      <dgm:t>
        <a:bodyPr/>
        <a:lstStyle/>
        <a:p>
          <a:endParaRPr lang="en-US"/>
        </a:p>
      </dgm:t>
    </dgm:pt>
    <dgm:pt modelId="{539A5735-18C4-4550-94EC-FBE921E64B4A}" type="sibTrans" cxnId="{D40F780E-4C21-4EC3-AF8A-4E4580B6D441}">
      <dgm:prSet/>
      <dgm:spPr/>
      <dgm:t>
        <a:bodyPr/>
        <a:lstStyle/>
        <a:p>
          <a:endParaRPr lang="en-US"/>
        </a:p>
      </dgm:t>
    </dgm:pt>
    <dgm:pt modelId="{E3A991D3-FB67-430A-8B03-DF1E004DAA5D}">
      <dgm:prSet/>
      <dgm:spPr/>
      <dgm:t>
        <a:bodyPr/>
        <a:lstStyle/>
        <a:p>
          <a:r>
            <a:rPr lang="en-US" baseline="0"/>
            <a:t>Tchernichovsky did receive some Hebrew training, but he went to state schools and attended medical school in Heidelberg, Germany. </a:t>
          </a:r>
          <a:endParaRPr lang="en-US"/>
        </a:p>
      </dgm:t>
    </dgm:pt>
    <dgm:pt modelId="{A4CEC4A4-641D-47AF-B44F-E77C0FCDDDAE}" type="parTrans" cxnId="{0F995120-C38E-4B1B-96B5-FA8BF0FA3E69}">
      <dgm:prSet/>
      <dgm:spPr/>
      <dgm:t>
        <a:bodyPr/>
        <a:lstStyle/>
        <a:p>
          <a:endParaRPr lang="en-US"/>
        </a:p>
      </dgm:t>
    </dgm:pt>
    <dgm:pt modelId="{8BB70308-5959-445D-94FF-B2882C83BD06}" type="sibTrans" cxnId="{0F995120-C38E-4B1B-96B5-FA8BF0FA3E69}">
      <dgm:prSet/>
      <dgm:spPr/>
      <dgm:t>
        <a:bodyPr/>
        <a:lstStyle/>
        <a:p>
          <a:endParaRPr lang="en-US"/>
        </a:p>
      </dgm:t>
    </dgm:pt>
    <dgm:pt modelId="{2F20CF50-3D91-4AC5-8FCB-CD13F1705FFC}">
      <dgm:prSet/>
      <dgm:spPr/>
      <dgm:t>
        <a:bodyPr/>
        <a:lstStyle/>
        <a:p>
          <a:r>
            <a:rPr lang="en-US" baseline="0"/>
            <a:t>After living across Europe and the United States, he eventually moved to Tel Aviv in 1931. </a:t>
          </a:r>
          <a:endParaRPr lang="en-US"/>
        </a:p>
      </dgm:t>
    </dgm:pt>
    <dgm:pt modelId="{05DB69E7-042D-44B8-8335-2FCDC25CA46D}" type="parTrans" cxnId="{0A197A5C-EA80-48C1-A50B-3CB4EC7C4951}">
      <dgm:prSet/>
      <dgm:spPr/>
      <dgm:t>
        <a:bodyPr/>
        <a:lstStyle/>
        <a:p>
          <a:endParaRPr lang="en-US"/>
        </a:p>
      </dgm:t>
    </dgm:pt>
    <dgm:pt modelId="{67BEA374-18A1-4183-B2E3-A96ADDA4DCC4}" type="sibTrans" cxnId="{0A197A5C-EA80-48C1-A50B-3CB4EC7C4951}">
      <dgm:prSet/>
      <dgm:spPr/>
      <dgm:t>
        <a:bodyPr/>
        <a:lstStyle/>
        <a:p>
          <a:endParaRPr lang="en-US"/>
        </a:p>
      </dgm:t>
    </dgm:pt>
    <dgm:pt modelId="{DC30187A-A615-40B0-8333-D7D46A803BB7}">
      <dgm:prSet/>
      <dgm:spPr/>
      <dgm:t>
        <a:bodyPr/>
        <a:lstStyle/>
        <a:p>
          <a:r>
            <a:rPr lang="en-US" baseline="0"/>
            <a:t>Tchernichovsky translated great works of literature (The Iliad, The Odyssey, The Epic of Gilgamesh, as well as Shakespeare) into Hebrew. </a:t>
          </a:r>
          <a:endParaRPr lang="en-US"/>
        </a:p>
      </dgm:t>
    </dgm:pt>
    <dgm:pt modelId="{526A8ED2-156E-4F67-ACCE-8FBDA77C408C}" type="parTrans" cxnId="{52A9EF2E-8F04-4692-8623-11DE81656858}">
      <dgm:prSet/>
      <dgm:spPr/>
      <dgm:t>
        <a:bodyPr/>
        <a:lstStyle/>
        <a:p>
          <a:endParaRPr lang="en-US"/>
        </a:p>
      </dgm:t>
    </dgm:pt>
    <dgm:pt modelId="{DB91D931-2F89-41A1-95CF-B9CF4119E992}" type="sibTrans" cxnId="{52A9EF2E-8F04-4692-8623-11DE81656858}">
      <dgm:prSet/>
      <dgm:spPr/>
      <dgm:t>
        <a:bodyPr/>
        <a:lstStyle/>
        <a:p>
          <a:endParaRPr lang="en-US"/>
        </a:p>
      </dgm:t>
    </dgm:pt>
    <dgm:pt modelId="{9EC69602-7F89-41A4-BD8D-50F25D5D3AA3}">
      <dgm:prSet/>
      <dgm:spPr/>
      <dgm:t>
        <a:bodyPr/>
        <a:lstStyle/>
        <a:p>
          <a:r>
            <a:rPr lang="en-US" baseline="0" dirty="0"/>
            <a:t>His works were influenced by the biblical texts, rather than rabbinic ones. </a:t>
          </a:r>
          <a:endParaRPr lang="en-US" dirty="0"/>
        </a:p>
      </dgm:t>
    </dgm:pt>
    <dgm:pt modelId="{F85F5A5B-1FA3-4D5A-86C3-C680B307E36E}" type="parTrans" cxnId="{754626BF-4736-4D37-9A76-DDBD694F5290}">
      <dgm:prSet/>
      <dgm:spPr/>
      <dgm:t>
        <a:bodyPr/>
        <a:lstStyle/>
        <a:p>
          <a:endParaRPr lang="en-US"/>
        </a:p>
      </dgm:t>
    </dgm:pt>
    <dgm:pt modelId="{FBA9ECB9-284B-45F3-B929-3E52CDA3A817}" type="sibTrans" cxnId="{754626BF-4736-4D37-9A76-DDBD694F5290}">
      <dgm:prSet/>
      <dgm:spPr/>
      <dgm:t>
        <a:bodyPr/>
        <a:lstStyle/>
        <a:p>
          <a:endParaRPr lang="en-US"/>
        </a:p>
      </dgm:t>
    </dgm:pt>
    <dgm:pt modelId="{1900B489-1A97-4D87-A2D7-F6EEB1D62CB5}">
      <dgm:prSet/>
      <dgm:spPr/>
      <dgm:t>
        <a:bodyPr/>
        <a:lstStyle/>
        <a:p>
          <a:r>
            <a:rPr lang="en-US" baseline="0"/>
            <a:t>Tchernichovsky’s works represent the start of new Hebrew literature. </a:t>
          </a:r>
          <a:endParaRPr lang="en-US"/>
        </a:p>
      </dgm:t>
    </dgm:pt>
    <dgm:pt modelId="{EBE18DA3-A9A3-4123-8743-B62516ABC781}" type="parTrans" cxnId="{6D9FB33A-833C-47F6-B75B-5FCF539EF6D5}">
      <dgm:prSet/>
      <dgm:spPr/>
      <dgm:t>
        <a:bodyPr/>
        <a:lstStyle/>
        <a:p>
          <a:endParaRPr lang="en-US"/>
        </a:p>
      </dgm:t>
    </dgm:pt>
    <dgm:pt modelId="{A185DA63-93DA-40B9-9366-2CE635E6EDAE}" type="sibTrans" cxnId="{6D9FB33A-833C-47F6-B75B-5FCF539EF6D5}">
      <dgm:prSet/>
      <dgm:spPr/>
      <dgm:t>
        <a:bodyPr/>
        <a:lstStyle/>
        <a:p>
          <a:endParaRPr lang="en-US"/>
        </a:p>
      </dgm:t>
    </dgm:pt>
    <dgm:pt modelId="{0591C2D7-9748-8C48-B89F-159957A4F914}" type="pres">
      <dgm:prSet presAssocID="{13AA22B7-7FBF-4408-89E4-103E03CAB15F}" presName="vert0" presStyleCnt="0">
        <dgm:presLayoutVars>
          <dgm:dir/>
          <dgm:animOne val="branch"/>
          <dgm:animLvl val="lvl"/>
        </dgm:presLayoutVars>
      </dgm:prSet>
      <dgm:spPr/>
    </dgm:pt>
    <dgm:pt modelId="{9D777236-7102-C345-B54C-DBF62EE3C9E6}" type="pres">
      <dgm:prSet presAssocID="{3D937BF8-2FE9-4FBE-89D6-A66A82FA1E9D}" presName="thickLine" presStyleLbl="alignNode1" presStyleIdx="0" presStyleCnt="7"/>
      <dgm:spPr/>
    </dgm:pt>
    <dgm:pt modelId="{2AB45DFC-E86E-3F46-9150-0AA20595627F}" type="pres">
      <dgm:prSet presAssocID="{3D937BF8-2FE9-4FBE-89D6-A66A82FA1E9D}" presName="horz1" presStyleCnt="0"/>
      <dgm:spPr/>
    </dgm:pt>
    <dgm:pt modelId="{ED947D8E-C5F9-DB43-914C-B777DD58B49B}" type="pres">
      <dgm:prSet presAssocID="{3D937BF8-2FE9-4FBE-89D6-A66A82FA1E9D}" presName="tx1" presStyleLbl="revTx" presStyleIdx="0" presStyleCnt="7"/>
      <dgm:spPr/>
    </dgm:pt>
    <dgm:pt modelId="{A3F88B57-7063-B344-87B6-4BA37F77B969}" type="pres">
      <dgm:prSet presAssocID="{3D937BF8-2FE9-4FBE-89D6-A66A82FA1E9D}" presName="vert1" presStyleCnt="0"/>
      <dgm:spPr/>
    </dgm:pt>
    <dgm:pt modelId="{C2711EBF-BA86-934C-B010-7E37CC5C242C}" type="pres">
      <dgm:prSet presAssocID="{322FDA06-A2D4-4E63-B193-825F9D5480B8}" presName="thickLine" presStyleLbl="alignNode1" presStyleIdx="1" presStyleCnt="7"/>
      <dgm:spPr/>
    </dgm:pt>
    <dgm:pt modelId="{E7C75DA0-5E97-CB4F-BAE4-98FA477BA029}" type="pres">
      <dgm:prSet presAssocID="{322FDA06-A2D4-4E63-B193-825F9D5480B8}" presName="horz1" presStyleCnt="0"/>
      <dgm:spPr/>
    </dgm:pt>
    <dgm:pt modelId="{3830A7A1-3CE2-AD49-83F8-C60FCA606360}" type="pres">
      <dgm:prSet presAssocID="{322FDA06-A2D4-4E63-B193-825F9D5480B8}" presName="tx1" presStyleLbl="revTx" presStyleIdx="1" presStyleCnt="7"/>
      <dgm:spPr/>
    </dgm:pt>
    <dgm:pt modelId="{80866E1F-E430-6A46-BB1B-C24D1574214E}" type="pres">
      <dgm:prSet presAssocID="{322FDA06-A2D4-4E63-B193-825F9D5480B8}" presName="vert1" presStyleCnt="0"/>
      <dgm:spPr/>
    </dgm:pt>
    <dgm:pt modelId="{9E491729-AB50-0541-A3C3-F90C953F8C95}" type="pres">
      <dgm:prSet presAssocID="{E3A991D3-FB67-430A-8B03-DF1E004DAA5D}" presName="thickLine" presStyleLbl="alignNode1" presStyleIdx="2" presStyleCnt="7"/>
      <dgm:spPr/>
    </dgm:pt>
    <dgm:pt modelId="{C446875C-F257-F845-B729-4E0E66372F14}" type="pres">
      <dgm:prSet presAssocID="{E3A991D3-FB67-430A-8B03-DF1E004DAA5D}" presName="horz1" presStyleCnt="0"/>
      <dgm:spPr/>
    </dgm:pt>
    <dgm:pt modelId="{F263DBB5-75A6-1F45-845B-A137697FC720}" type="pres">
      <dgm:prSet presAssocID="{E3A991D3-FB67-430A-8B03-DF1E004DAA5D}" presName="tx1" presStyleLbl="revTx" presStyleIdx="2" presStyleCnt="7"/>
      <dgm:spPr/>
    </dgm:pt>
    <dgm:pt modelId="{CB217FA3-5D3B-C94D-8243-CCAA2E7E47C2}" type="pres">
      <dgm:prSet presAssocID="{E3A991D3-FB67-430A-8B03-DF1E004DAA5D}" presName="vert1" presStyleCnt="0"/>
      <dgm:spPr/>
    </dgm:pt>
    <dgm:pt modelId="{E1F9EB52-AA57-2B46-9D4B-6DDC0799BD72}" type="pres">
      <dgm:prSet presAssocID="{2F20CF50-3D91-4AC5-8FCB-CD13F1705FFC}" presName="thickLine" presStyleLbl="alignNode1" presStyleIdx="3" presStyleCnt="7"/>
      <dgm:spPr/>
    </dgm:pt>
    <dgm:pt modelId="{1CB7D563-5FFF-1544-B543-C2853189B7FB}" type="pres">
      <dgm:prSet presAssocID="{2F20CF50-3D91-4AC5-8FCB-CD13F1705FFC}" presName="horz1" presStyleCnt="0"/>
      <dgm:spPr/>
    </dgm:pt>
    <dgm:pt modelId="{7BC2507A-71EA-3B49-A1CC-97711F0A6E64}" type="pres">
      <dgm:prSet presAssocID="{2F20CF50-3D91-4AC5-8FCB-CD13F1705FFC}" presName="tx1" presStyleLbl="revTx" presStyleIdx="3" presStyleCnt="7"/>
      <dgm:spPr/>
    </dgm:pt>
    <dgm:pt modelId="{B8A4B09B-3442-0648-8553-0E934E353BC7}" type="pres">
      <dgm:prSet presAssocID="{2F20CF50-3D91-4AC5-8FCB-CD13F1705FFC}" presName="vert1" presStyleCnt="0"/>
      <dgm:spPr/>
    </dgm:pt>
    <dgm:pt modelId="{E6B4287F-AB7A-734E-926D-C520314D2CEF}" type="pres">
      <dgm:prSet presAssocID="{DC30187A-A615-40B0-8333-D7D46A803BB7}" presName="thickLine" presStyleLbl="alignNode1" presStyleIdx="4" presStyleCnt="7"/>
      <dgm:spPr/>
    </dgm:pt>
    <dgm:pt modelId="{7DE9A22D-BE52-5846-9265-61C308948E95}" type="pres">
      <dgm:prSet presAssocID="{DC30187A-A615-40B0-8333-D7D46A803BB7}" presName="horz1" presStyleCnt="0"/>
      <dgm:spPr/>
    </dgm:pt>
    <dgm:pt modelId="{0490CF10-1218-364C-9737-1E798654358D}" type="pres">
      <dgm:prSet presAssocID="{DC30187A-A615-40B0-8333-D7D46A803BB7}" presName="tx1" presStyleLbl="revTx" presStyleIdx="4" presStyleCnt="7"/>
      <dgm:spPr/>
    </dgm:pt>
    <dgm:pt modelId="{E301779A-21DA-534A-8FE0-9C4303D8DA5A}" type="pres">
      <dgm:prSet presAssocID="{DC30187A-A615-40B0-8333-D7D46A803BB7}" presName="vert1" presStyleCnt="0"/>
      <dgm:spPr/>
    </dgm:pt>
    <dgm:pt modelId="{9C77FCEE-2092-A446-B4CC-6B4459938F11}" type="pres">
      <dgm:prSet presAssocID="{9EC69602-7F89-41A4-BD8D-50F25D5D3AA3}" presName="thickLine" presStyleLbl="alignNode1" presStyleIdx="5" presStyleCnt="7"/>
      <dgm:spPr/>
    </dgm:pt>
    <dgm:pt modelId="{DF5A380B-92C3-2F4F-958C-978822D127F6}" type="pres">
      <dgm:prSet presAssocID="{9EC69602-7F89-41A4-BD8D-50F25D5D3AA3}" presName="horz1" presStyleCnt="0"/>
      <dgm:spPr/>
    </dgm:pt>
    <dgm:pt modelId="{DA6981E4-A69E-A24E-96B6-898D08D61D29}" type="pres">
      <dgm:prSet presAssocID="{9EC69602-7F89-41A4-BD8D-50F25D5D3AA3}" presName="tx1" presStyleLbl="revTx" presStyleIdx="5" presStyleCnt="7"/>
      <dgm:spPr/>
    </dgm:pt>
    <dgm:pt modelId="{944F990A-B2BE-6445-8A1D-E5D980F756E8}" type="pres">
      <dgm:prSet presAssocID="{9EC69602-7F89-41A4-BD8D-50F25D5D3AA3}" presName="vert1" presStyleCnt="0"/>
      <dgm:spPr/>
    </dgm:pt>
    <dgm:pt modelId="{D42ADFCD-C424-E546-92A7-1229AEE60376}" type="pres">
      <dgm:prSet presAssocID="{1900B489-1A97-4D87-A2D7-F6EEB1D62CB5}" presName="thickLine" presStyleLbl="alignNode1" presStyleIdx="6" presStyleCnt="7"/>
      <dgm:spPr/>
    </dgm:pt>
    <dgm:pt modelId="{A09B4A74-B623-5443-BC81-4035EB03DA8E}" type="pres">
      <dgm:prSet presAssocID="{1900B489-1A97-4D87-A2D7-F6EEB1D62CB5}" presName="horz1" presStyleCnt="0"/>
      <dgm:spPr/>
    </dgm:pt>
    <dgm:pt modelId="{7AABA6D0-4748-B545-98AC-F76E78726FD8}" type="pres">
      <dgm:prSet presAssocID="{1900B489-1A97-4D87-A2D7-F6EEB1D62CB5}" presName="tx1" presStyleLbl="revTx" presStyleIdx="6" presStyleCnt="7"/>
      <dgm:spPr/>
    </dgm:pt>
    <dgm:pt modelId="{3A185123-5FCC-3C4E-A64F-09C654E5A0A3}" type="pres">
      <dgm:prSet presAssocID="{1900B489-1A97-4D87-A2D7-F6EEB1D62CB5}" presName="vert1" presStyleCnt="0"/>
      <dgm:spPr/>
    </dgm:pt>
  </dgm:ptLst>
  <dgm:cxnLst>
    <dgm:cxn modelId="{D40F780E-4C21-4EC3-AF8A-4E4580B6D441}" srcId="{13AA22B7-7FBF-4408-89E4-103E03CAB15F}" destId="{322FDA06-A2D4-4E63-B193-825F9D5480B8}" srcOrd="1" destOrd="0" parTransId="{0477178E-532F-49FF-89C5-8BCF1AE98772}" sibTransId="{539A5735-18C4-4550-94EC-FBE921E64B4A}"/>
    <dgm:cxn modelId="{B05A8E17-1A37-084C-80BF-A45196B6F9A4}" type="presOf" srcId="{2F20CF50-3D91-4AC5-8FCB-CD13F1705FFC}" destId="{7BC2507A-71EA-3B49-A1CC-97711F0A6E64}" srcOrd="0" destOrd="0" presId="urn:microsoft.com/office/officeart/2008/layout/LinedList"/>
    <dgm:cxn modelId="{76A3BC18-F851-3C48-AE78-099ACEB548F4}" type="presOf" srcId="{322FDA06-A2D4-4E63-B193-825F9D5480B8}" destId="{3830A7A1-3CE2-AD49-83F8-C60FCA606360}" srcOrd="0" destOrd="0" presId="urn:microsoft.com/office/officeart/2008/layout/LinedList"/>
    <dgm:cxn modelId="{0F995120-C38E-4B1B-96B5-FA8BF0FA3E69}" srcId="{13AA22B7-7FBF-4408-89E4-103E03CAB15F}" destId="{E3A991D3-FB67-430A-8B03-DF1E004DAA5D}" srcOrd="2" destOrd="0" parTransId="{A4CEC4A4-641D-47AF-B44F-E77C0FCDDDAE}" sibTransId="{8BB70308-5959-445D-94FF-B2882C83BD06}"/>
    <dgm:cxn modelId="{4959D82D-9EE6-D64C-B737-680ED92B433E}" type="presOf" srcId="{DC30187A-A615-40B0-8333-D7D46A803BB7}" destId="{0490CF10-1218-364C-9737-1E798654358D}" srcOrd="0" destOrd="0" presId="urn:microsoft.com/office/officeart/2008/layout/LinedList"/>
    <dgm:cxn modelId="{52A9EF2E-8F04-4692-8623-11DE81656858}" srcId="{13AA22B7-7FBF-4408-89E4-103E03CAB15F}" destId="{DC30187A-A615-40B0-8333-D7D46A803BB7}" srcOrd="4" destOrd="0" parTransId="{526A8ED2-156E-4F67-ACCE-8FBDA77C408C}" sibTransId="{DB91D931-2F89-41A1-95CF-B9CF4119E992}"/>
    <dgm:cxn modelId="{6D9FB33A-833C-47F6-B75B-5FCF539EF6D5}" srcId="{13AA22B7-7FBF-4408-89E4-103E03CAB15F}" destId="{1900B489-1A97-4D87-A2D7-F6EEB1D62CB5}" srcOrd="6" destOrd="0" parTransId="{EBE18DA3-A9A3-4123-8743-B62516ABC781}" sibTransId="{A185DA63-93DA-40B9-9366-2CE635E6EDAE}"/>
    <dgm:cxn modelId="{963CE245-0184-1044-BDBE-2F76D492A399}" type="presOf" srcId="{E3A991D3-FB67-430A-8B03-DF1E004DAA5D}" destId="{F263DBB5-75A6-1F45-845B-A137697FC720}" srcOrd="0" destOrd="0" presId="urn:microsoft.com/office/officeart/2008/layout/LinedList"/>
    <dgm:cxn modelId="{21635858-BECA-2B40-8AB8-A60BB66D80E2}" type="presOf" srcId="{9EC69602-7F89-41A4-BD8D-50F25D5D3AA3}" destId="{DA6981E4-A69E-A24E-96B6-898D08D61D29}" srcOrd="0" destOrd="0" presId="urn:microsoft.com/office/officeart/2008/layout/LinedList"/>
    <dgm:cxn modelId="{0A197A5C-EA80-48C1-A50B-3CB4EC7C4951}" srcId="{13AA22B7-7FBF-4408-89E4-103E03CAB15F}" destId="{2F20CF50-3D91-4AC5-8FCB-CD13F1705FFC}" srcOrd="3" destOrd="0" parTransId="{05DB69E7-042D-44B8-8335-2FCDC25CA46D}" sibTransId="{67BEA374-18A1-4183-B2E3-A96ADDA4DCC4}"/>
    <dgm:cxn modelId="{0C7D5093-38E1-45FC-8075-06AB1DC821E5}" srcId="{13AA22B7-7FBF-4408-89E4-103E03CAB15F}" destId="{3D937BF8-2FE9-4FBE-89D6-A66A82FA1E9D}" srcOrd="0" destOrd="0" parTransId="{34E507B7-2458-49D5-AB28-84CE5084B5A6}" sibTransId="{96353529-A4E4-4D72-863A-90AA8DA5BF0E}"/>
    <dgm:cxn modelId="{754626BF-4736-4D37-9A76-DDBD694F5290}" srcId="{13AA22B7-7FBF-4408-89E4-103E03CAB15F}" destId="{9EC69602-7F89-41A4-BD8D-50F25D5D3AA3}" srcOrd="5" destOrd="0" parTransId="{F85F5A5B-1FA3-4D5A-86C3-C680B307E36E}" sibTransId="{FBA9ECB9-284B-45F3-B929-3E52CDA3A817}"/>
    <dgm:cxn modelId="{F9FD2CC9-BEE0-CE4B-966D-918C17B63A42}" type="presOf" srcId="{3D937BF8-2FE9-4FBE-89D6-A66A82FA1E9D}" destId="{ED947D8E-C5F9-DB43-914C-B777DD58B49B}" srcOrd="0" destOrd="0" presId="urn:microsoft.com/office/officeart/2008/layout/LinedList"/>
    <dgm:cxn modelId="{702999D3-6350-DD4D-A413-13C8E66F2583}" type="presOf" srcId="{13AA22B7-7FBF-4408-89E4-103E03CAB15F}" destId="{0591C2D7-9748-8C48-B89F-159957A4F914}" srcOrd="0" destOrd="0" presId="urn:microsoft.com/office/officeart/2008/layout/LinedList"/>
    <dgm:cxn modelId="{4E8621F5-CF7F-A94D-81ED-543EB34FD33B}" type="presOf" srcId="{1900B489-1A97-4D87-A2D7-F6EEB1D62CB5}" destId="{7AABA6D0-4748-B545-98AC-F76E78726FD8}" srcOrd="0" destOrd="0" presId="urn:microsoft.com/office/officeart/2008/layout/LinedList"/>
    <dgm:cxn modelId="{E43CCEA9-9FE0-6E41-91F7-ADD5A8B20737}" type="presParOf" srcId="{0591C2D7-9748-8C48-B89F-159957A4F914}" destId="{9D777236-7102-C345-B54C-DBF62EE3C9E6}" srcOrd="0" destOrd="0" presId="urn:microsoft.com/office/officeart/2008/layout/LinedList"/>
    <dgm:cxn modelId="{2E82CC3F-1679-2447-97FA-84A4E1B6C0B1}" type="presParOf" srcId="{0591C2D7-9748-8C48-B89F-159957A4F914}" destId="{2AB45DFC-E86E-3F46-9150-0AA20595627F}" srcOrd="1" destOrd="0" presId="urn:microsoft.com/office/officeart/2008/layout/LinedList"/>
    <dgm:cxn modelId="{BDA198D2-ECF7-EA4A-9CDC-B1F03908915B}" type="presParOf" srcId="{2AB45DFC-E86E-3F46-9150-0AA20595627F}" destId="{ED947D8E-C5F9-DB43-914C-B777DD58B49B}" srcOrd="0" destOrd="0" presId="urn:microsoft.com/office/officeart/2008/layout/LinedList"/>
    <dgm:cxn modelId="{D1F9F6DC-C692-DD4B-9433-D3040ECB7C7E}" type="presParOf" srcId="{2AB45DFC-E86E-3F46-9150-0AA20595627F}" destId="{A3F88B57-7063-B344-87B6-4BA37F77B969}" srcOrd="1" destOrd="0" presId="urn:microsoft.com/office/officeart/2008/layout/LinedList"/>
    <dgm:cxn modelId="{9AF5AB86-C738-FE46-B1C7-EB4A91666C96}" type="presParOf" srcId="{0591C2D7-9748-8C48-B89F-159957A4F914}" destId="{C2711EBF-BA86-934C-B010-7E37CC5C242C}" srcOrd="2" destOrd="0" presId="urn:microsoft.com/office/officeart/2008/layout/LinedList"/>
    <dgm:cxn modelId="{09013A8E-C293-134D-BBED-457EF5EC09B1}" type="presParOf" srcId="{0591C2D7-9748-8C48-B89F-159957A4F914}" destId="{E7C75DA0-5E97-CB4F-BAE4-98FA477BA029}" srcOrd="3" destOrd="0" presId="urn:microsoft.com/office/officeart/2008/layout/LinedList"/>
    <dgm:cxn modelId="{9F82AC61-B4B4-BC40-ADB6-7B9EA5A2263C}" type="presParOf" srcId="{E7C75DA0-5E97-CB4F-BAE4-98FA477BA029}" destId="{3830A7A1-3CE2-AD49-83F8-C60FCA606360}" srcOrd="0" destOrd="0" presId="urn:microsoft.com/office/officeart/2008/layout/LinedList"/>
    <dgm:cxn modelId="{6DE746EF-BE09-5B40-A5AB-E691A67B9015}" type="presParOf" srcId="{E7C75DA0-5E97-CB4F-BAE4-98FA477BA029}" destId="{80866E1F-E430-6A46-BB1B-C24D1574214E}" srcOrd="1" destOrd="0" presId="urn:microsoft.com/office/officeart/2008/layout/LinedList"/>
    <dgm:cxn modelId="{66210BFA-698B-FE4F-A2D3-D12CA9FF39B6}" type="presParOf" srcId="{0591C2D7-9748-8C48-B89F-159957A4F914}" destId="{9E491729-AB50-0541-A3C3-F90C953F8C95}" srcOrd="4" destOrd="0" presId="urn:microsoft.com/office/officeart/2008/layout/LinedList"/>
    <dgm:cxn modelId="{3094FCA6-702C-5342-AD90-C16AD430FC9D}" type="presParOf" srcId="{0591C2D7-9748-8C48-B89F-159957A4F914}" destId="{C446875C-F257-F845-B729-4E0E66372F14}" srcOrd="5" destOrd="0" presId="urn:microsoft.com/office/officeart/2008/layout/LinedList"/>
    <dgm:cxn modelId="{6C9C6A81-3CC5-B74A-9825-75537ACCB9E5}" type="presParOf" srcId="{C446875C-F257-F845-B729-4E0E66372F14}" destId="{F263DBB5-75A6-1F45-845B-A137697FC720}" srcOrd="0" destOrd="0" presId="urn:microsoft.com/office/officeart/2008/layout/LinedList"/>
    <dgm:cxn modelId="{6ED78082-C196-BA46-B41B-353AE5E33631}" type="presParOf" srcId="{C446875C-F257-F845-B729-4E0E66372F14}" destId="{CB217FA3-5D3B-C94D-8243-CCAA2E7E47C2}" srcOrd="1" destOrd="0" presId="urn:microsoft.com/office/officeart/2008/layout/LinedList"/>
    <dgm:cxn modelId="{F8174F7D-F624-A64C-BFBB-2D1DFC056FAA}" type="presParOf" srcId="{0591C2D7-9748-8C48-B89F-159957A4F914}" destId="{E1F9EB52-AA57-2B46-9D4B-6DDC0799BD72}" srcOrd="6" destOrd="0" presId="urn:microsoft.com/office/officeart/2008/layout/LinedList"/>
    <dgm:cxn modelId="{45DF1BC2-C389-7E46-A6AC-978DC6C2769D}" type="presParOf" srcId="{0591C2D7-9748-8C48-B89F-159957A4F914}" destId="{1CB7D563-5FFF-1544-B543-C2853189B7FB}" srcOrd="7" destOrd="0" presId="urn:microsoft.com/office/officeart/2008/layout/LinedList"/>
    <dgm:cxn modelId="{8506D81B-028A-0E49-8603-4D5F44E9DB8C}" type="presParOf" srcId="{1CB7D563-5FFF-1544-B543-C2853189B7FB}" destId="{7BC2507A-71EA-3B49-A1CC-97711F0A6E64}" srcOrd="0" destOrd="0" presId="urn:microsoft.com/office/officeart/2008/layout/LinedList"/>
    <dgm:cxn modelId="{83707C79-FBEC-9C4A-87F4-5A616CD327D4}" type="presParOf" srcId="{1CB7D563-5FFF-1544-B543-C2853189B7FB}" destId="{B8A4B09B-3442-0648-8553-0E934E353BC7}" srcOrd="1" destOrd="0" presId="urn:microsoft.com/office/officeart/2008/layout/LinedList"/>
    <dgm:cxn modelId="{84603584-824B-4D46-99B5-426D88546E5B}" type="presParOf" srcId="{0591C2D7-9748-8C48-B89F-159957A4F914}" destId="{E6B4287F-AB7A-734E-926D-C520314D2CEF}" srcOrd="8" destOrd="0" presId="urn:microsoft.com/office/officeart/2008/layout/LinedList"/>
    <dgm:cxn modelId="{05575D27-A531-F34F-83B7-9B8E627DE9C8}" type="presParOf" srcId="{0591C2D7-9748-8C48-B89F-159957A4F914}" destId="{7DE9A22D-BE52-5846-9265-61C308948E95}" srcOrd="9" destOrd="0" presId="urn:microsoft.com/office/officeart/2008/layout/LinedList"/>
    <dgm:cxn modelId="{1161D3AF-C57E-3B48-A8B7-4DD10D0B885F}" type="presParOf" srcId="{7DE9A22D-BE52-5846-9265-61C308948E95}" destId="{0490CF10-1218-364C-9737-1E798654358D}" srcOrd="0" destOrd="0" presId="urn:microsoft.com/office/officeart/2008/layout/LinedList"/>
    <dgm:cxn modelId="{3FF626FF-C864-FF4B-AEB8-86E3092A3BC7}" type="presParOf" srcId="{7DE9A22D-BE52-5846-9265-61C308948E95}" destId="{E301779A-21DA-534A-8FE0-9C4303D8DA5A}" srcOrd="1" destOrd="0" presId="urn:microsoft.com/office/officeart/2008/layout/LinedList"/>
    <dgm:cxn modelId="{AFBF22FB-6A1F-0741-8188-27751FE579BA}" type="presParOf" srcId="{0591C2D7-9748-8C48-B89F-159957A4F914}" destId="{9C77FCEE-2092-A446-B4CC-6B4459938F11}" srcOrd="10" destOrd="0" presId="urn:microsoft.com/office/officeart/2008/layout/LinedList"/>
    <dgm:cxn modelId="{1375FA27-F43D-7946-881C-F8330905E3B7}" type="presParOf" srcId="{0591C2D7-9748-8C48-B89F-159957A4F914}" destId="{DF5A380B-92C3-2F4F-958C-978822D127F6}" srcOrd="11" destOrd="0" presId="urn:microsoft.com/office/officeart/2008/layout/LinedList"/>
    <dgm:cxn modelId="{0C4E9037-ECA9-E142-A2EF-535510836E30}" type="presParOf" srcId="{DF5A380B-92C3-2F4F-958C-978822D127F6}" destId="{DA6981E4-A69E-A24E-96B6-898D08D61D29}" srcOrd="0" destOrd="0" presId="urn:microsoft.com/office/officeart/2008/layout/LinedList"/>
    <dgm:cxn modelId="{CCDBB86E-538C-F445-85B5-37BEF384CD28}" type="presParOf" srcId="{DF5A380B-92C3-2F4F-958C-978822D127F6}" destId="{944F990A-B2BE-6445-8A1D-E5D980F756E8}" srcOrd="1" destOrd="0" presId="urn:microsoft.com/office/officeart/2008/layout/LinedList"/>
    <dgm:cxn modelId="{6FC07AA7-3D5F-C24D-8E40-42DE0B8C166F}" type="presParOf" srcId="{0591C2D7-9748-8C48-B89F-159957A4F914}" destId="{D42ADFCD-C424-E546-92A7-1229AEE60376}" srcOrd="12" destOrd="0" presId="urn:microsoft.com/office/officeart/2008/layout/LinedList"/>
    <dgm:cxn modelId="{28B0689E-F674-DE4F-B97C-0F3E193612A0}" type="presParOf" srcId="{0591C2D7-9748-8C48-B89F-159957A4F914}" destId="{A09B4A74-B623-5443-BC81-4035EB03DA8E}" srcOrd="13" destOrd="0" presId="urn:microsoft.com/office/officeart/2008/layout/LinedList"/>
    <dgm:cxn modelId="{0F2A8D2D-8A73-AB44-ABC4-4C0F9E7279A1}" type="presParOf" srcId="{A09B4A74-B623-5443-BC81-4035EB03DA8E}" destId="{7AABA6D0-4748-B545-98AC-F76E78726FD8}" srcOrd="0" destOrd="0" presId="urn:microsoft.com/office/officeart/2008/layout/LinedList"/>
    <dgm:cxn modelId="{7F1AED98-D78B-1640-9BD0-58BD9E907334}" type="presParOf" srcId="{A09B4A74-B623-5443-BC81-4035EB03DA8E}" destId="{3A185123-5FCC-3C4E-A64F-09C654E5A0A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C4DF93-CB96-4965-8342-370FC18BF6B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F6953FF-AD9C-4530-B1C9-E3EF521EEEB8}">
      <dgm:prSet/>
      <dgm:spPr/>
      <dgm:t>
        <a:bodyPr/>
        <a:lstStyle/>
        <a:p>
          <a:r>
            <a:rPr lang="en-US" baseline="0"/>
            <a:t>Born in Zloczow, </a:t>
          </a:r>
          <a:r>
            <a:rPr lang="en-US" baseline="0">
              <a:hlinkClick xmlns:r="http://schemas.openxmlformats.org/officeDocument/2006/relationships" r:id="rId1"/>
            </a:rPr>
            <a:t>Galicia</a:t>
          </a:r>
          <a:r>
            <a:rPr lang="en-US" baseline="0"/>
            <a:t>, Austria-Hungary, Herz Imber had a traditional Jewish upbringing where he learned Talmud. </a:t>
          </a:r>
          <a:endParaRPr lang="en-US"/>
        </a:p>
      </dgm:t>
    </dgm:pt>
    <dgm:pt modelId="{21C3223F-05C8-412F-A47C-5EC94215D6D1}" type="parTrans" cxnId="{2F336D6A-DED2-46D2-95F8-665D75E2F579}">
      <dgm:prSet/>
      <dgm:spPr/>
      <dgm:t>
        <a:bodyPr/>
        <a:lstStyle/>
        <a:p>
          <a:endParaRPr lang="en-US"/>
        </a:p>
      </dgm:t>
    </dgm:pt>
    <dgm:pt modelId="{5A38CFC7-D7B5-4531-88E0-840039B28BF0}" type="sibTrans" cxnId="{2F336D6A-DED2-46D2-95F8-665D75E2F579}">
      <dgm:prSet/>
      <dgm:spPr/>
      <dgm:t>
        <a:bodyPr/>
        <a:lstStyle/>
        <a:p>
          <a:endParaRPr lang="en-US"/>
        </a:p>
      </dgm:t>
    </dgm:pt>
    <dgm:pt modelId="{27226077-51F0-41E1-BF8A-BFC4EA74C181}">
      <dgm:prSet/>
      <dgm:spPr/>
      <dgm:t>
        <a:bodyPr/>
        <a:lstStyle/>
        <a:p>
          <a:r>
            <a:rPr lang="en-US" baseline="0"/>
            <a:t>Eventually he found himself traveling in Palestine with Lawrence Oliphant, a British, Christian Zionist. </a:t>
          </a:r>
          <a:endParaRPr lang="en-US"/>
        </a:p>
      </dgm:t>
    </dgm:pt>
    <dgm:pt modelId="{AB97D876-43DA-48E2-97EE-4897F196468D}" type="parTrans" cxnId="{85FCB11E-F434-4A4C-B578-2EF5F3F849EB}">
      <dgm:prSet/>
      <dgm:spPr/>
      <dgm:t>
        <a:bodyPr/>
        <a:lstStyle/>
        <a:p>
          <a:endParaRPr lang="en-US"/>
        </a:p>
      </dgm:t>
    </dgm:pt>
    <dgm:pt modelId="{A361A460-861B-4769-918C-572441A6964B}" type="sibTrans" cxnId="{85FCB11E-F434-4A4C-B578-2EF5F3F849EB}">
      <dgm:prSet/>
      <dgm:spPr/>
      <dgm:t>
        <a:bodyPr/>
        <a:lstStyle/>
        <a:p>
          <a:endParaRPr lang="en-US"/>
        </a:p>
      </dgm:t>
    </dgm:pt>
    <dgm:pt modelId="{AE9E2028-7FE3-42F9-AB15-45F689DC42F5}">
      <dgm:prSet/>
      <dgm:spPr/>
      <dgm:t>
        <a:bodyPr/>
        <a:lstStyle/>
        <a:p>
          <a:r>
            <a:rPr lang="en-US" baseline="0" dirty="0"/>
            <a:t>It was on this trip that he wrote the famous poem “</a:t>
          </a:r>
          <a:r>
            <a:rPr lang="en-US" baseline="0" dirty="0" err="1"/>
            <a:t>Tikvateinu</a:t>
          </a:r>
          <a:r>
            <a:rPr lang="en-US" baseline="0" dirty="0"/>
            <a:t>,” whose first stanza became the lyrics of the Israeli national anthem, with some minor changes from educator David Yellen who wrote the words of the anthem that we sing. </a:t>
          </a:r>
          <a:endParaRPr lang="en-US" dirty="0"/>
        </a:p>
      </dgm:t>
    </dgm:pt>
    <dgm:pt modelId="{271DB2FF-65F7-43D0-BD07-4C11260CCD5C}" type="parTrans" cxnId="{AF69F6F4-93F5-4DD5-9BCD-36A0A3B5CE39}">
      <dgm:prSet/>
      <dgm:spPr/>
      <dgm:t>
        <a:bodyPr/>
        <a:lstStyle/>
        <a:p>
          <a:endParaRPr lang="en-US"/>
        </a:p>
      </dgm:t>
    </dgm:pt>
    <dgm:pt modelId="{D36416C3-5841-4BCD-B465-3AB2ED81B281}" type="sibTrans" cxnId="{AF69F6F4-93F5-4DD5-9BCD-36A0A3B5CE39}">
      <dgm:prSet/>
      <dgm:spPr/>
      <dgm:t>
        <a:bodyPr/>
        <a:lstStyle/>
        <a:p>
          <a:endParaRPr lang="en-US"/>
        </a:p>
      </dgm:t>
    </dgm:pt>
    <dgm:pt modelId="{A08C61D5-5F47-184C-A8CB-3569149C0D1C}" type="pres">
      <dgm:prSet presAssocID="{50C4DF93-CB96-4965-8342-370FC18BF6B0}" presName="vert0" presStyleCnt="0">
        <dgm:presLayoutVars>
          <dgm:dir/>
          <dgm:animOne val="branch"/>
          <dgm:animLvl val="lvl"/>
        </dgm:presLayoutVars>
      </dgm:prSet>
      <dgm:spPr/>
    </dgm:pt>
    <dgm:pt modelId="{468556EE-A1B6-354E-8FE9-B1665907D7C6}" type="pres">
      <dgm:prSet presAssocID="{0F6953FF-AD9C-4530-B1C9-E3EF521EEEB8}" presName="thickLine" presStyleLbl="alignNode1" presStyleIdx="0" presStyleCnt="3"/>
      <dgm:spPr/>
    </dgm:pt>
    <dgm:pt modelId="{BC228608-E33C-9C42-9681-55F20B348FA3}" type="pres">
      <dgm:prSet presAssocID="{0F6953FF-AD9C-4530-B1C9-E3EF521EEEB8}" presName="horz1" presStyleCnt="0"/>
      <dgm:spPr/>
    </dgm:pt>
    <dgm:pt modelId="{D68963AD-FC54-0045-B1EC-C38CEEBAE285}" type="pres">
      <dgm:prSet presAssocID="{0F6953FF-AD9C-4530-B1C9-E3EF521EEEB8}" presName="tx1" presStyleLbl="revTx" presStyleIdx="0" presStyleCnt="3"/>
      <dgm:spPr/>
    </dgm:pt>
    <dgm:pt modelId="{B44B4A1F-F5F0-D74B-A9BB-0B1BCCEB2392}" type="pres">
      <dgm:prSet presAssocID="{0F6953FF-AD9C-4530-B1C9-E3EF521EEEB8}" presName="vert1" presStyleCnt="0"/>
      <dgm:spPr/>
    </dgm:pt>
    <dgm:pt modelId="{2A8A35A1-B0D3-164E-B365-DD6B9DA99F0E}" type="pres">
      <dgm:prSet presAssocID="{27226077-51F0-41E1-BF8A-BFC4EA74C181}" presName="thickLine" presStyleLbl="alignNode1" presStyleIdx="1" presStyleCnt="3"/>
      <dgm:spPr/>
    </dgm:pt>
    <dgm:pt modelId="{EF8C001D-5372-824B-9B27-77FF5ECBCF68}" type="pres">
      <dgm:prSet presAssocID="{27226077-51F0-41E1-BF8A-BFC4EA74C181}" presName="horz1" presStyleCnt="0"/>
      <dgm:spPr/>
    </dgm:pt>
    <dgm:pt modelId="{5A62BDC3-275A-C248-BFE3-093CB808389C}" type="pres">
      <dgm:prSet presAssocID="{27226077-51F0-41E1-BF8A-BFC4EA74C181}" presName="tx1" presStyleLbl="revTx" presStyleIdx="1" presStyleCnt="3"/>
      <dgm:spPr/>
    </dgm:pt>
    <dgm:pt modelId="{53C73007-88C2-0245-BFBA-B20AB74F2D4D}" type="pres">
      <dgm:prSet presAssocID="{27226077-51F0-41E1-BF8A-BFC4EA74C181}" presName="vert1" presStyleCnt="0"/>
      <dgm:spPr/>
    </dgm:pt>
    <dgm:pt modelId="{C10580C6-4056-5946-941C-8EC21BAD020F}" type="pres">
      <dgm:prSet presAssocID="{AE9E2028-7FE3-42F9-AB15-45F689DC42F5}" presName="thickLine" presStyleLbl="alignNode1" presStyleIdx="2" presStyleCnt="3"/>
      <dgm:spPr/>
    </dgm:pt>
    <dgm:pt modelId="{5A1B9802-AD88-EF4B-A9F8-9E8F511F2530}" type="pres">
      <dgm:prSet presAssocID="{AE9E2028-7FE3-42F9-AB15-45F689DC42F5}" presName="horz1" presStyleCnt="0"/>
      <dgm:spPr/>
    </dgm:pt>
    <dgm:pt modelId="{1BCC8556-A00B-F145-9AE5-C8E0EA6E445D}" type="pres">
      <dgm:prSet presAssocID="{AE9E2028-7FE3-42F9-AB15-45F689DC42F5}" presName="tx1" presStyleLbl="revTx" presStyleIdx="2" presStyleCnt="3"/>
      <dgm:spPr/>
    </dgm:pt>
    <dgm:pt modelId="{68B24EDC-F6D5-6944-BD0B-8D863ABB6975}" type="pres">
      <dgm:prSet presAssocID="{AE9E2028-7FE3-42F9-AB15-45F689DC42F5}" presName="vert1" presStyleCnt="0"/>
      <dgm:spPr/>
    </dgm:pt>
  </dgm:ptLst>
  <dgm:cxnLst>
    <dgm:cxn modelId="{85FCB11E-F434-4A4C-B578-2EF5F3F849EB}" srcId="{50C4DF93-CB96-4965-8342-370FC18BF6B0}" destId="{27226077-51F0-41E1-BF8A-BFC4EA74C181}" srcOrd="1" destOrd="0" parTransId="{AB97D876-43DA-48E2-97EE-4897F196468D}" sibTransId="{A361A460-861B-4769-918C-572441A6964B}"/>
    <dgm:cxn modelId="{73D5C124-12F9-BF4B-A4B5-BB879A70B667}" type="presOf" srcId="{50C4DF93-CB96-4965-8342-370FC18BF6B0}" destId="{A08C61D5-5F47-184C-A8CB-3569149C0D1C}" srcOrd="0" destOrd="0" presId="urn:microsoft.com/office/officeart/2008/layout/LinedList"/>
    <dgm:cxn modelId="{2F336D6A-DED2-46D2-95F8-665D75E2F579}" srcId="{50C4DF93-CB96-4965-8342-370FC18BF6B0}" destId="{0F6953FF-AD9C-4530-B1C9-E3EF521EEEB8}" srcOrd="0" destOrd="0" parTransId="{21C3223F-05C8-412F-A47C-5EC94215D6D1}" sibTransId="{5A38CFC7-D7B5-4531-88E0-840039B28BF0}"/>
    <dgm:cxn modelId="{FE87169C-4343-F54D-A021-31F964C1F15B}" type="presOf" srcId="{27226077-51F0-41E1-BF8A-BFC4EA74C181}" destId="{5A62BDC3-275A-C248-BFE3-093CB808389C}" srcOrd="0" destOrd="0" presId="urn:microsoft.com/office/officeart/2008/layout/LinedList"/>
    <dgm:cxn modelId="{A2539EB6-5E22-8646-BF85-735F8D1BD809}" type="presOf" srcId="{0F6953FF-AD9C-4530-B1C9-E3EF521EEEB8}" destId="{D68963AD-FC54-0045-B1EC-C38CEEBAE285}" srcOrd="0" destOrd="0" presId="urn:microsoft.com/office/officeart/2008/layout/LinedList"/>
    <dgm:cxn modelId="{80F2C8E7-02B6-A347-A9D3-E57DDBC017E5}" type="presOf" srcId="{AE9E2028-7FE3-42F9-AB15-45F689DC42F5}" destId="{1BCC8556-A00B-F145-9AE5-C8E0EA6E445D}" srcOrd="0" destOrd="0" presId="urn:microsoft.com/office/officeart/2008/layout/LinedList"/>
    <dgm:cxn modelId="{AF69F6F4-93F5-4DD5-9BCD-36A0A3B5CE39}" srcId="{50C4DF93-CB96-4965-8342-370FC18BF6B0}" destId="{AE9E2028-7FE3-42F9-AB15-45F689DC42F5}" srcOrd="2" destOrd="0" parTransId="{271DB2FF-65F7-43D0-BD07-4C11260CCD5C}" sibTransId="{D36416C3-5841-4BCD-B465-3AB2ED81B281}"/>
    <dgm:cxn modelId="{F985A547-B8FB-CD47-82E1-CD16C5316662}" type="presParOf" srcId="{A08C61D5-5F47-184C-A8CB-3569149C0D1C}" destId="{468556EE-A1B6-354E-8FE9-B1665907D7C6}" srcOrd="0" destOrd="0" presId="urn:microsoft.com/office/officeart/2008/layout/LinedList"/>
    <dgm:cxn modelId="{4E343A1B-CDC1-FF46-BD3A-9F1CBAC5ACD5}" type="presParOf" srcId="{A08C61D5-5F47-184C-A8CB-3569149C0D1C}" destId="{BC228608-E33C-9C42-9681-55F20B348FA3}" srcOrd="1" destOrd="0" presId="urn:microsoft.com/office/officeart/2008/layout/LinedList"/>
    <dgm:cxn modelId="{DCF77629-7F9B-F147-87A5-BE4A5D9E25F0}" type="presParOf" srcId="{BC228608-E33C-9C42-9681-55F20B348FA3}" destId="{D68963AD-FC54-0045-B1EC-C38CEEBAE285}" srcOrd="0" destOrd="0" presId="urn:microsoft.com/office/officeart/2008/layout/LinedList"/>
    <dgm:cxn modelId="{4A37BC5F-B90A-4940-A899-6A2762CFAD6B}" type="presParOf" srcId="{BC228608-E33C-9C42-9681-55F20B348FA3}" destId="{B44B4A1F-F5F0-D74B-A9BB-0B1BCCEB2392}" srcOrd="1" destOrd="0" presId="urn:microsoft.com/office/officeart/2008/layout/LinedList"/>
    <dgm:cxn modelId="{642BB8C3-F7F1-874B-97F3-09820305A576}" type="presParOf" srcId="{A08C61D5-5F47-184C-A8CB-3569149C0D1C}" destId="{2A8A35A1-B0D3-164E-B365-DD6B9DA99F0E}" srcOrd="2" destOrd="0" presId="urn:microsoft.com/office/officeart/2008/layout/LinedList"/>
    <dgm:cxn modelId="{AB1D8BB4-232C-9E40-9390-E203B9B594DE}" type="presParOf" srcId="{A08C61D5-5F47-184C-A8CB-3569149C0D1C}" destId="{EF8C001D-5372-824B-9B27-77FF5ECBCF68}" srcOrd="3" destOrd="0" presId="urn:microsoft.com/office/officeart/2008/layout/LinedList"/>
    <dgm:cxn modelId="{72A8C17F-A89E-A744-8ABF-F2304483F4AF}" type="presParOf" srcId="{EF8C001D-5372-824B-9B27-77FF5ECBCF68}" destId="{5A62BDC3-275A-C248-BFE3-093CB808389C}" srcOrd="0" destOrd="0" presId="urn:microsoft.com/office/officeart/2008/layout/LinedList"/>
    <dgm:cxn modelId="{59FCD699-FE84-1343-AA4A-285B702143A0}" type="presParOf" srcId="{EF8C001D-5372-824B-9B27-77FF5ECBCF68}" destId="{53C73007-88C2-0245-BFBA-B20AB74F2D4D}" srcOrd="1" destOrd="0" presId="urn:microsoft.com/office/officeart/2008/layout/LinedList"/>
    <dgm:cxn modelId="{1F48EDCA-9121-3849-8C40-4A195AA0E04C}" type="presParOf" srcId="{A08C61D5-5F47-184C-A8CB-3569149C0D1C}" destId="{C10580C6-4056-5946-941C-8EC21BAD020F}" srcOrd="4" destOrd="0" presId="urn:microsoft.com/office/officeart/2008/layout/LinedList"/>
    <dgm:cxn modelId="{CB027C7A-EBAB-4544-B139-96DC674DFAE6}" type="presParOf" srcId="{A08C61D5-5F47-184C-A8CB-3569149C0D1C}" destId="{5A1B9802-AD88-EF4B-A9F8-9E8F511F2530}" srcOrd="5" destOrd="0" presId="urn:microsoft.com/office/officeart/2008/layout/LinedList"/>
    <dgm:cxn modelId="{AAA8FA81-5C94-CE4B-938D-3334BD01840A}" type="presParOf" srcId="{5A1B9802-AD88-EF4B-A9F8-9E8F511F2530}" destId="{1BCC8556-A00B-F145-9AE5-C8E0EA6E445D}" srcOrd="0" destOrd="0" presId="urn:microsoft.com/office/officeart/2008/layout/LinedList"/>
    <dgm:cxn modelId="{17710A54-72D5-3341-8FD6-57C843A0BE36}" type="presParOf" srcId="{5A1B9802-AD88-EF4B-A9F8-9E8F511F2530}" destId="{68B24EDC-F6D5-6944-BD0B-8D863ABB697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DCE97E-1D94-4DE3-945F-269D8FE4546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0087807-F734-4AD6-B57F-77FE716E5E2D}">
      <dgm:prSet/>
      <dgm:spPr/>
      <dgm:t>
        <a:bodyPr/>
        <a:lstStyle/>
        <a:p>
          <a:r>
            <a:rPr lang="en-US" baseline="0"/>
            <a:t>Born in the village of al-Birwa in the Western Galilee, Darwish’s family fled to Lebanon in 1948, returning to Akko a year later. </a:t>
          </a:r>
          <a:endParaRPr lang="en-US"/>
        </a:p>
      </dgm:t>
    </dgm:pt>
    <dgm:pt modelId="{A3AAEC83-58B1-4BFF-A232-539758751FEF}" type="parTrans" cxnId="{1C280130-99A7-4E6C-BDBE-B5C443177FDC}">
      <dgm:prSet/>
      <dgm:spPr/>
      <dgm:t>
        <a:bodyPr/>
        <a:lstStyle/>
        <a:p>
          <a:endParaRPr lang="en-US"/>
        </a:p>
      </dgm:t>
    </dgm:pt>
    <dgm:pt modelId="{9CF1023E-BFE3-4585-A05F-AED8FAA5B6B9}" type="sibTrans" cxnId="{1C280130-99A7-4E6C-BDBE-B5C443177FDC}">
      <dgm:prSet/>
      <dgm:spPr/>
      <dgm:t>
        <a:bodyPr/>
        <a:lstStyle/>
        <a:p>
          <a:endParaRPr lang="en-US"/>
        </a:p>
      </dgm:t>
    </dgm:pt>
    <dgm:pt modelId="{2B05C2A0-528A-4D12-9D3D-6D5E4F337BB7}">
      <dgm:prSet/>
      <dgm:spPr/>
      <dgm:t>
        <a:bodyPr/>
        <a:lstStyle/>
        <a:p>
          <a:r>
            <a:rPr lang="en-US" baseline="0"/>
            <a:t>He published his first book of poetry at the age of 19 and later left Israel to study in the Soviet Union, traveling to Egypt and Lebanon and joined the PLO (Palestinian Liberation Organization). </a:t>
          </a:r>
          <a:endParaRPr lang="en-US"/>
        </a:p>
      </dgm:t>
    </dgm:pt>
    <dgm:pt modelId="{5C933941-A296-4003-9186-9C614FD40110}" type="parTrans" cxnId="{D419FBD5-9265-49EE-BC68-D9B9033D376A}">
      <dgm:prSet/>
      <dgm:spPr/>
      <dgm:t>
        <a:bodyPr/>
        <a:lstStyle/>
        <a:p>
          <a:endParaRPr lang="en-US"/>
        </a:p>
      </dgm:t>
    </dgm:pt>
    <dgm:pt modelId="{651FB18E-BE88-4466-889B-89D080668300}" type="sibTrans" cxnId="{D419FBD5-9265-49EE-BC68-D9B9033D376A}">
      <dgm:prSet/>
      <dgm:spPr/>
      <dgm:t>
        <a:bodyPr/>
        <a:lstStyle/>
        <a:p>
          <a:endParaRPr lang="en-US"/>
        </a:p>
      </dgm:t>
    </dgm:pt>
    <dgm:pt modelId="{4B6D0514-A06A-4FD0-81BA-AC0191ECCEE9}">
      <dgm:prSet/>
      <dgm:spPr/>
      <dgm:t>
        <a:bodyPr/>
        <a:lstStyle/>
        <a:p>
          <a:r>
            <a:rPr lang="en-US" baseline="0"/>
            <a:t>Darwish published more than 30 volumes of poetry, was the editor of several periodicals and literary magazines in Israel. </a:t>
          </a:r>
          <a:endParaRPr lang="en-US"/>
        </a:p>
      </dgm:t>
    </dgm:pt>
    <dgm:pt modelId="{70464E8A-E980-4F9F-88EE-4D98FAF2CEE8}" type="parTrans" cxnId="{E32F4166-13EE-4490-8691-6BAA6030AA24}">
      <dgm:prSet/>
      <dgm:spPr/>
      <dgm:t>
        <a:bodyPr/>
        <a:lstStyle/>
        <a:p>
          <a:endParaRPr lang="en-US"/>
        </a:p>
      </dgm:t>
    </dgm:pt>
    <dgm:pt modelId="{C4252DFB-5145-4DEF-878C-ED1507D6C784}" type="sibTrans" cxnId="{E32F4166-13EE-4490-8691-6BAA6030AA24}">
      <dgm:prSet/>
      <dgm:spPr/>
      <dgm:t>
        <a:bodyPr/>
        <a:lstStyle/>
        <a:p>
          <a:endParaRPr lang="en-US"/>
        </a:p>
      </dgm:t>
    </dgm:pt>
    <dgm:pt modelId="{15EE573E-8EBC-4968-B46C-A1D853A1FDDF}">
      <dgm:prSet/>
      <dgm:spPr/>
      <dgm:t>
        <a:bodyPr/>
        <a:lstStyle/>
        <a:p>
          <a:r>
            <a:rPr lang="en-US" baseline="0" dirty="0"/>
            <a:t>Although he is often thought of as the Palestinian national poet, Darwish spent most of his adult life living outside </a:t>
          </a:r>
          <a:r>
            <a:rPr lang="en-US" baseline="0"/>
            <a:t>of Israel/Palestine. </a:t>
          </a:r>
          <a:endParaRPr lang="en-US" dirty="0"/>
        </a:p>
      </dgm:t>
    </dgm:pt>
    <dgm:pt modelId="{B00945F4-3879-41AA-BED0-9DF72CFE2C53}" type="parTrans" cxnId="{3117ACFD-9DE7-41AE-88BF-739D7815CB22}">
      <dgm:prSet/>
      <dgm:spPr/>
      <dgm:t>
        <a:bodyPr/>
        <a:lstStyle/>
        <a:p>
          <a:endParaRPr lang="en-US"/>
        </a:p>
      </dgm:t>
    </dgm:pt>
    <dgm:pt modelId="{C92352ED-2ECD-429C-8C7A-BE3E2C7B3F6D}" type="sibTrans" cxnId="{3117ACFD-9DE7-41AE-88BF-739D7815CB22}">
      <dgm:prSet/>
      <dgm:spPr/>
      <dgm:t>
        <a:bodyPr/>
        <a:lstStyle/>
        <a:p>
          <a:endParaRPr lang="en-US"/>
        </a:p>
      </dgm:t>
    </dgm:pt>
    <dgm:pt modelId="{EE7C4D1B-5E3B-F747-8A42-DE43884DA07E}" type="pres">
      <dgm:prSet presAssocID="{76DCE97E-1D94-4DE3-945F-269D8FE4546A}" presName="vert0" presStyleCnt="0">
        <dgm:presLayoutVars>
          <dgm:dir/>
          <dgm:animOne val="branch"/>
          <dgm:animLvl val="lvl"/>
        </dgm:presLayoutVars>
      </dgm:prSet>
      <dgm:spPr/>
    </dgm:pt>
    <dgm:pt modelId="{612C362A-9094-AF49-84D3-4F00ABB51BE6}" type="pres">
      <dgm:prSet presAssocID="{E0087807-F734-4AD6-B57F-77FE716E5E2D}" presName="thickLine" presStyleLbl="alignNode1" presStyleIdx="0" presStyleCnt="4"/>
      <dgm:spPr/>
    </dgm:pt>
    <dgm:pt modelId="{1A657261-9333-0549-A752-EF99D2360383}" type="pres">
      <dgm:prSet presAssocID="{E0087807-F734-4AD6-B57F-77FE716E5E2D}" presName="horz1" presStyleCnt="0"/>
      <dgm:spPr/>
    </dgm:pt>
    <dgm:pt modelId="{AD735871-AB81-0844-8149-1BBFC0AF5162}" type="pres">
      <dgm:prSet presAssocID="{E0087807-F734-4AD6-B57F-77FE716E5E2D}" presName="tx1" presStyleLbl="revTx" presStyleIdx="0" presStyleCnt="4"/>
      <dgm:spPr/>
    </dgm:pt>
    <dgm:pt modelId="{DB7D8F66-1361-1245-A0AB-752008B4E280}" type="pres">
      <dgm:prSet presAssocID="{E0087807-F734-4AD6-B57F-77FE716E5E2D}" presName="vert1" presStyleCnt="0"/>
      <dgm:spPr/>
    </dgm:pt>
    <dgm:pt modelId="{44B1E20F-B8CF-514E-B922-18845DDA6073}" type="pres">
      <dgm:prSet presAssocID="{2B05C2A0-528A-4D12-9D3D-6D5E4F337BB7}" presName="thickLine" presStyleLbl="alignNode1" presStyleIdx="1" presStyleCnt="4"/>
      <dgm:spPr/>
    </dgm:pt>
    <dgm:pt modelId="{B366D8AE-3838-674D-B0E7-9E908FCB7C5B}" type="pres">
      <dgm:prSet presAssocID="{2B05C2A0-528A-4D12-9D3D-6D5E4F337BB7}" presName="horz1" presStyleCnt="0"/>
      <dgm:spPr/>
    </dgm:pt>
    <dgm:pt modelId="{5A5F1F80-FF08-7B4B-8B5B-E339EB1658E4}" type="pres">
      <dgm:prSet presAssocID="{2B05C2A0-528A-4D12-9D3D-6D5E4F337BB7}" presName="tx1" presStyleLbl="revTx" presStyleIdx="1" presStyleCnt="4"/>
      <dgm:spPr/>
    </dgm:pt>
    <dgm:pt modelId="{69E3EF3F-9401-734B-80F9-292A08357ACD}" type="pres">
      <dgm:prSet presAssocID="{2B05C2A0-528A-4D12-9D3D-6D5E4F337BB7}" presName="vert1" presStyleCnt="0"/>
      <dgm:spPr/>
    </dgm:pt>
    <dgm:pt modelId="{AEDA5C58-E7EE-AC48-9953-7BB0914DAAAB}" type="pres">
      <dgm:prSet presAssocID="{4B6D0514-A06A-4FD0-81BA-AC0191ECCEE9}" presName="thickLine" presStyleLbl="alignNode1" presStyleIdx="2" presStyleCnt="4"/>
      <dgm:spPr/>
    </dgm:pt>
    <dgm:pt modelId="{7F0A6E26-D813-3B48-B31E-30A4239BD816}" type="pres">
      <dgm:prSet presAssocID="{4B6D0514-A06A-4FD0-81BA-AC0191ECCEE9}" presName="horz1" presStyleCnt="0"/>
      <dgm:spPr/>
    </dgm:pt>
    <dgm:pt modelId="{017A311D-1DA2-B54B-BF54-71BB223D1D2C}" type="pres">
      <dgm:prSet presAssocID="{4B6D0514-A06A-4FD0-81BA-AC0191ECCEE9}" presName="tx1" presStyleLbl="revTx" presStyleIdx="2" presStyleCnt="4"/>
      <dgm:spPr/>
    </dgm:pt>
    <dgm:pt modelId="{C56CA1E1-89C9-4446-9399-CE7A48DA3F52}" type="pres">
      <dgm:prSet presAssocID="{4B6D0514-A06A-4FD0-81BA-AC0191ECCEE9}" presName="vert1" presStyleCnt="0"/>
      <dgm:spPr/>
    </dgm:pt>
    <dgm:pt modelId="{9B1DC40A-B53E-9244-8975-2CB191119F93}" type="pres">
      <dgm:prSet presAssocID="{15EE573E-8EBC-4968-B46C-A1D853A1FDDF}" presName="thickLine" presStyleLbl="alignNode1" presStyleIdx="3" presStyleCnt="4"/>
      <dgm:spPr/>
    </dgm:pt>
    <dgm:pt modelId="{73311667-2549-6040-91B6-5544160A81E3}" type="pres">
      <dgm:prSet presAssocID="{15EE573E-8EBC-4968-B46C-A1D853A1FDDF}" presName="horz1" presStyleCnt="0"/>
      <dgm:spPr/>
    </dgm:pt>
    <dgm:pt modelId="{BD574093-2FC5-B940-8F81-49BC2FDBFB7C}" type="pres">
      <dgm:prSet presAssocID="{15EE573E-8EBC-4968-B46C-A1D853A1FDDF}" presName="tx1" presStyleLbl="revTx" presStyleIdx="3" presStyleCnt="4"/>
      <dgm:spPr/>
    </dgm:pt>
    <dgm:pt modelId="{EF606C94-36B5-0D4E-B3B4-2CF32BA7BB43}" type="pres">
      <dgm:prSet presAssocID="{15EE573E-8EBC-4968-B46C-A1D853A1FDDF}" presName="vert1" presStyleCnt="0"/>
      <dgm:spPr/>
    </dgm:pt>
  </dgm:ptLst>
  <dgm:cxnLst>
    <dgm:cxn modelId="{1C280130-99A7-4E6C-BDBE-B5C443177FDC}" srcId="{76DCE97E-1D94-4DE3-945F-269D8FE4546A}" destId="{E0087807-F734-4AD6-B57F-77FE716E5E2D}" srcOrd="0" destOrd="0" parTransId="{A3AAEC83-58B1-4BFF-A232-539758751FEF}" sibTransId="{9CF1023E-BFE3-4585-A05F-AED8FAA5B6B9}"/>
    <dgm:cxn modelId="{E32F4166-13EE-4490-8691-6BAA6030AA24}" srcId="{76DCE97E-1D94-4DE3-945F-269D8FE4546A}" destId="{4B6D0514-A06A-4FD0-81BA-AC0191ECCEE9}" srcOrd="2" destOrd="0" parTransId="{70464E8A-E980-4F9F-88EE-4D98FAF2CEE8}" sibTransId="{C4252DFB-5145-4DEF-878C-ED1507D6C784}"/>
    <dgm:cxn modelId="{4D48FD68-484E-A748-A2AB-B25997F0B058}" type="presOf" srcId="{E0087807-F734-4AD6-B57F-77FE716E5E2D}" destId="{AD735871-AB81-0844-8149-1BBFC0AF5162}" srcOrd="0" destOrd="0" presId="urn:microsoft.com/office/officeart/2008/layout/LinedList"/>
    <dgm:cxn modelId="{EECADFAF-7FC3-444A-844D-66B8A93BC99A}" type="presOf" srcId="{76DCE97E-1D94-4DE3-945F-269D8FE4546A}" destId="{EE7C4D1B-5E3B-F747-8A42-DE43884DA07E}" srcOrd="0" destOrd="0" presId="urn:microsoft.com/office/officeart/2008/layout/LinedList"/>
    <dgm:cxn modelId="{5DEB33BB-9248-3742-8E40-3EBDB82F823A}" type="presOf" srcId="{4B6D0514-A06A-4FD0-81BA-AC0191ECCEE9}" destId="{017A311D-1DA2-B54B-BF54-71BB223D1D2C}" srcOrd="0" destOrd="0" presId="urn:microsoft.com/office/officeart/2008/layout/LinedList"/>
    <dgm:cxn modelId="{D419FBD5-9265-49EE-BC68-D9B9033D376A}" srcId="{76DCE97E-1D94-4DE3-945F-269D8FE4546A}" destId="{2B05C2A0-528A-4D12-9D3D-6D5E4F337BB7}" srcOrd="1" destOrd="0" parTransId="{5C933941-A296-4003-9186-9C614FD40110}" sibTransId="{651FB18E-BE88-4466-889B-89D080668300}"/>
    <dgm:cxn modelId="{449270DC-1E59-0D46-A1AE-84C1DF1EDC26}" type="presOf" srcId="{15EE573E-8EBC-4968-B46C-A1D853A1FDDF}" destId="{BD574093-2FC5-B940-8F81-49BC2FDBFB7C}" srcOrd="0" destOrd="0" presId="urn:microsoft.com/office/officeart/2008/layout/LinedList"/>
    <dgm:cxn modelId="{77D6E8FA-BC89-034D-8034-0B124DE4F993}" type="presOf" srcId="{2B05C2A0-528A-4D12-9D3D-6D5E4F337BB7}" destId="{5A5F1F80-FF08-7B4B-8B5B-E339EB1658E4}" srcOrd="0" destOrd="0" presId="urn:microsoft.com/office/officeart/2008/layout/LinedList"/>
    <dgm:cxn modelId="{3117ACFD-9DE7-41AE-88BF-739D7815CB22}" srcId="{76DCE97E-1D94-4DE3-945F-269D8FE4546A}" destId="{15EE573E-8EBC-4968-B46C-A1D853A1FDDF}" srcOrd="3" destOrd="0" parTransId="{B00945F4-3879-41AA-BED0-9DF72CFE2C53}" sibTransId="{C92352ED-2ECD-429C-8C7A-BE3E2C7B3F6D}"/>
    <dgm:cxn modelId="{AB9774D6-3E06-0A40-861D-D540B7C3A1BA}" type="presParOf" srcId="{EE7C4D1B-5E3B-F747-8A42-DE43884DA07E}" destId="{612C362A-9094-AF49-84D3-4F00ABB51BE6}" srcOrd="0" destOrd="0" presId="urn:microsoft.com/office/officeart/2008/layout/LinedList"/>
    <dgm:cxn modelId="{A2D816E5-1570-2643-92B3-C8F9AAE61EFB}" type="presParOf" srcId="{EE7C4D1B-5E3B-F747-8A42-DE43884DA07E}" destId="{1A657261-9333-0549-A752-EF99D2360383}" srcOrd="1" destOrd="0" presId="urn:microsoft.com/office/officeart/2008/layout/LinedList"/>
    <dgm:cxn modelId="{8CA44755-2729-8D40-BEA8-F723951374FB}" type="presParOf" srcId="{1A657261-9333-0549-A752-EF99D2360383}" destId="{AD735871-AB81-0844-8149-1BBFC0AF5162}" srcOrd="0" destOrd="0" presId="urn:microsoft.com/office/officeart/2008/layout/LinedList"/>
    <dgm:cxn modelId="{25FC85D8-BE23-5F41-9ECD-02BAA229F361}" type="presParOf" srcId="{1A657261-9333-0549-A752-EF99D2360383}" destId="{DB7D8F66-1361-1245-A0AB-752008B4E280}" srcOrd="1" destOrd="0" presId="urn:microsoft.com/office/officeart/2008/layout/LinedList"/>
    <dgm:cxn modelId="{2AB2576A-715D-6346-BBFA-61DDA165DD63}" type="presParOf" srcId="{EE7C4D1B-5E3B-F747-8A42-DE43884DA07E}" destId="{44B1E20F-B8CF-514E-B922-18845DDA6073}" srcOrd="2" destOrd="0" presId="urn:microsoft.com/office/officeart/2008/layout/LinedList"/>
    <dgm:cxn modelId="{6AA7B40B-2B92-9046-855E-8551C2A8C8E6}" type="presParOf" srcId="{EE7C4D1B-5E3B-F747-8A42-DE43884DA07E}" destId="{B366D8AE-3838-674D-B0E7-9E908FCB7C5B}" srcOrd="3" destOrd="0" presId="urn:microsoft.com/office/officeart/2008/layout/LinedList"/>
    <dgm:cxn modelId="{A15E4CDD-326B-1D4F-886D-9A88F1E2DBB4}" type="presParOf" srcId="{B366D8AE-3838-674D-B0E7-9E908FCB7C5B}" destId="{5A5F1F80-FF08-7B4B-8B5B-E339EB1658E4}" srcOrd="0" destOrd="0" presId="urn:microsoft.com/office/officeart/2008/layout/LinedList"/>
    <dgm:cxn modelId="{B0AD543B-EBEE-DD47-88E1-76BCF3A1942F}" type="presParOf" srcId="{B366D8AE-3838-674D-B0E7-9E908FCB7C5B}" destId="{69E3EF3F-9401-734B-80F9-292A08357ACD}" srcOrd="1" destOrd="0" presId="urn:microsoft.com/office/officeart/2008/layout/LinedList"/>
    <dgm:cxn modelId="{F199D628-BF0D-4743-89BC-482C76850FDF}" type="presParOf" srcId="{EE7C4D1B-5E3B-F747-8A42-DE43884DA07E}" destId="{AEDA5C58-E7EE-AC48-9953-7BB0914DAAAB}" srcOrd="4" destOrd="0" presId="urn:microsoft.com/office/officeart/2008/layout/LinedList"/>
    <dgm:cxn modelId="{D34F62DC-C7D6-C14E-8471-1CD1E3106167}" type="presParOf" srcId="{EE7C4D1B-5E3B-F747-8A42-DE43884DA07E}" destId="{7F0A6E26-D813-3B48-B31E-30A4239BD816}" srcOrd="5" destOrd="0" presId="urn:microsoft.com/office/officeart/2008/layout/LinedList"/>
    <dgm:cxn modelId="{3E0A57CA-EF38-4C4A-8823-70F14803C2DD}" type="presParOf" srcId="{7F0A6E26-D813-3B48-B31E-30A4239BD816}" destId="{017A311D-1DA2-B54B-BF54-71BB223D1D2C}" srcOrd="0" destOrd="0" presId="urn:microsoft.com/office/officeart/2008/layout/LinedList"/>
    <dgm:cxn modelId="{DFBF7F14-3783-944D-856B-DB4615C80377}" type="presParOf" srcId="{7F0A6E26-D813-3B48-B31E-30A4239BD816}" destId="{C56CA1E1-89C9-4446-9399-CE7A48DA3F52}" srcOrd="1" destOrd="0" presId="urn:microsoft.com/office/officeart/2008/layout/LinedList"/>
    <dgm:cxn modelId="{044BC934-A81F-1F47-BEE2-310B020C109E}" type="presParOf" srcId="{EE7C4D1B-5E3B-F747-8A42-DE43884DA07E}" destId="{9B1DC40A-B53E-9244-8975-2CB191119F93}" srcOrd="6" destOrd="0" presId="urn:microsoft.com/office/officeart/2008/layout/LinedList"/>
    <dgm:cxn modelId="{127FDEAD-DC41-DF42-A6BE-2CA069C4B32A}" type="presParOf" srcId="{EE7C4D1B-5E3B-F747-8A42-DE43884DA07E}" destId="{73311667-2549-6040-91B6-5544160A81E3}" srcOrd="7" destOrd="0" presId="urn:microsoft.com/office/officeart/2008/layout/LinedList"/>
    <dgm:cxn modelId="{307CF574-1B4A-A046-9277-D3D881D9912F}" type="presParOf" srcId="{73311667-2549-6040-91B6-5544160A81E3}" destId="{BD574093-2FC5-B940-8F81-49BC2FDBFB7C}" srcOrd="0" destOrd="0" presId="urn:microsoft.com/office/officeart/2008/layout/LinedList"/>
    <dgm:cxn modelId="{1A07E24E-F190-314B-ABB5-995496BF79CA}" type="presParOf" srcId="{73311667-2549-6040-91B6-5544160A81E3}" destId="{EF606C94-36B5-0D4E-B3B4-2CF32BA7BB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610F76-6C5A-4021-A1F2-A097E4AB8ECD}"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0167B97-DFD1-45BD-BDFF-EF70E7DD346A}">
      <dgm:prSet/>
      <dgm:spPr/>
      <dgm:t>
        <a:bodyPr/>
        <a:lstStyle/>
        <a:p>
          <a:r>
            <a:rPr lang="en-US" baseline="0"/>
            <a:t>She was born in Jaffa. </a:t>
          </a:r>
          <a:endParaRPr lang="en-US"/>
        </a:p>
      </dgm:t>
    </dgm:pt>
    <dgm:pt modelId="{7D87DE7C-3F71-47F7-A53D-C57D1DC90ADA}" type="parTrans" cxnId="{4A51F7BD-379B-4B23-ABE3-60C80BE571D8}">
      <dgm:prSet/>
      <dgm:spPr/>
      <dgm:t>
        <a:bodyPr/>
        <a:lstStyle/>
        <a:p>
          <a:endParaRPr lang="en-US"/>
        </a:p>
      </dgm:t>
    </dgm:pt>
    <dgm:pt modelId="{3C160256-C204-465F-98A2-DAD5852CFCFA}" type="sibTrans" cxnId="{4A51F7BD-379B-4B23-ABE3-60C80BE571D8}">
      <dgm:prSet/>
      <dgm:spPr/>
      <dgm:t>
        <a:bodyPr/>
        <a:lstStyle/>
        <a:p>
          <a:endParaRPr lang="en-US"/>
        </a:p>
      </dgm:t>
    </dgm:pt>
    <dgm:pt modelId="{7B626C90-0AB5-48CA-B082-A7E9B1C3D907}">
      <dgm:prSet/>
      <dgm:spPr/>
      <dgm:t>
        <a:bodyPr/>
        <a:lstStyle/>
        <a:p>
          <a:r>
            <a:rPr lang="en-US" baseline="0"/>
            <a:t>Shmeiss published her first book of poetry, </a:t>
          </a:r>
          <a:r>
            <a:rPr lang="en-US" i="1" baseline="0"/>
            <a:t>A Basket Full of Silent Languages</a:t>
          </a:r>
          <a:r>
            <a:rPr lang="en-US" baseline="0"/>
            <a:t>, in both  Arabic and Hebrew, in 2013. </a:t>
          </a:r>
          <a:endParaRPr lang="en-US"/>
        </a:p>
      </dgm:t>
    </dgm:pt>
    <dgm:pt modelId="{EBD56F47-785D-425F-86D5-87BB32C73E09}" type="parTrans" cxnId="{2690F382-6FD8-4120-B834-2E27DC789418}">
      <dgm:prSet/>
      <dgm:spPr/>
      <dgm:t>
        <a:bodyPr/>
        <a:lstStyle/>
        <a:p>
          <a:endParaRPr lang="en-US"/>
        </a:p>
      </dgm:t>
    </dgm:pt>
    <dgm:pt modelId="{F98E47DA-9DFC-4F67-8628-5B646134FA06}" type="sibTrans" cxnId="{2690F382-6FD8-4120-B834-2E27DC789418}">
      <dgm:prSet/>
      <dgm:spPr/>
      <dgm:t>
        <a:bodyPr/>
        <a:lstStyle/>
        <a:p>
          <a:endParaRPr lang="en-US"/>
        </a:p>
      </dgm:t>
    </dgm:pt>
    <dgm:pt modelId="{934F043A-FF50-4A65-AF26-DF18D427C7B4}">
      <dgm:prSet/>
      <dgm:spPr/>
      <dgm:t>
        <a:bodyPr/>
        <a:lstStyle/>
        <a:p>
          <a:r>
            <a:rPr lang="en-US" baseline="0"/>
            <a:t>Her second book, </a:t>
          </a:r>
          <a:r>
            <a:rPr lang="en-US" i="1" baseline="0"/>
            <a:t>I am Two, </a:t>
          </a:r>
          <a:r>
            <a:rPr lang="en-US" baseline="0"/>
            <a:t>was published in 2018, both receiving critical acclaim. </a:t>
          </a:r>
          <a:endParaRPr lang="en-US"/>
        </a:p>
      </dgm:t>
    </dgm:pt>
    <dgm:pt modelId="{2CF8AB4F-06FF-4A33-91E7-705C0CDA9CF0}" type="parTrans" cxnId="{02FEA1C4-ADE9-468F-AD31-58DFF7F9EC42}">
      <dgm:prSet/>
      <dgm:spPr/>
      <dgm:t>
        <a:bodyPr/>
        <a:lstStyle/>
        <a:p>
          <a:endParaRPr lang="en-US"/>
        </a:p>
      </dgm:t>
    </dgm:pt>
    <dgm:pt modelId="{08ACE92E-1A78-4DD4-91EF-8F4B46503242}" type="sibTrans" cxnId="{02FEA1C4-ADE9-468F-AD31-58DFF7F9EC42}">
      <dgm:prSet/>
      <dgm:spPr/>
      <dgm:t>
        <a:bodyPr/>
        <a:lstStyle/>
        <a:p>
          <a:endParaRPr lang="en-US"/>
        </a:p>
      </dgm:t>
    </dgm:pt>
    <dgm:pt modelId="{5EFB61F3-067C-4347-8020-9306E643252D}">
      <dgm:prSet/>
      <dgm:spPr/>
      <dgm:t>
        <a:bodyPr/>
        <a:lstStyle/>
        <a:p>
          <a:r>
            <a:rPr lang="en-US" baseline="0"/>
            <a:t>Shmeiss writes about her daily life and her experiences as a feminist, Muslim woman living in Jaffa. </a:t>
          </a:r>
          <a:endParaRPr lang="en-US"/>
        </a:p>
      </dgm:t>
    </dgm:pt>
    <dgm:pt modelId="{4AA80F09-62FC-46A6-A210-4E14EF9D582F}" type="parTrans" cxnId="{E116F28F-AC48-478C-8B5D-5DF2F6870304}">
      <dgm:prSet/>
      <dgm:spPr/>
      <dgm:t>
        <a:bodyPr/>
        <a:lstStyle/>
        <a:p>
          <a:endParaRPr lang="en-US"/>
        </a:p>
      </dgm:t>
    </dgm:pt>
    <dgm:pt modelId="{55F32F0C-F808-4C2B-AFB2-C99550BB0EFD}" type="sibTrans" cxnId="{E116F28F-AC48-478C-8B5D-5DF2F6870304}">
      <dgm:prSet/>
      <dgm:spPr/>
      <dgm:t>
        <a:bodyPr/>
        <a:lstStyle/>
        <a:p>
          <a:endParaRPr lang="en-US"/>
        </a:p>
      </dgm:t>
    </dgm:pt>
    <dgm:pt modelId="{FD8451E0-D9C2-0140-ABB5-FF5A7A2D1D2F}" type="pres">
      <dgm:prSet presAssocID="{1B610F76-6C5A-4021-A1F2-A097E4AB8ECD}" presName="vert0" presStyleCnt="0">
        <dgm:presLayoutVars>
          <dgm:dir/>
          <dgm:animOne val="branch"/>
          <dgm:animLvl val="lvl"/>
        </dgm:presLayoutVars>
      </dgm:prSet>
      <dgm:spPr/>
    </dgm:pt>
    <dgm:pt modelId="{6456F358-403A-CA4F-A2EA-A91F93BF1237}" type="pres">
      <dgm:prSet presAssocID="{E0167B97-DFD1-45BD-BDFF-EF70E7DD346A}" presName="thickLine" presStyleLbl="alignNode1" presStyleIdx="0" presStyleCnt="4"/>
      <dgm:spPr/>
    </dgm:pt>
    <dgm:pt modelId="{4866C072-227D-EA4C-86C0-2BC9F30E2678}" type="pres">
      <dgm:prSet presAssocID="{E0167B97-DFD1-45BD-BDFF-EF70E7DD346A}" presName="horz1" presStyleCnt="0"/>
      <dgm:spPr/>
    </dgm:pt>
    <dgm:pt modelId="{08B45A7D-3B65-7044-B226-01C10C5B6098}" type="pres">
      <dgm:prSet presAssocID="{E0167B97-DFD1-45BD-BDFF-EF70E7DD346A}" presName="tx1" presStyleLbl="revTx" presStyleIdx="0" presStyleCnt="4"/>
      <dgm:spPr/>
    </dgm:pt>
    <dgm:pt modelId="{CAFD2DA3-99C2-5545-94F3-D6FC5D69A578}" type="pres">
      <dgm:prSet presAssocID="{E0167B97-DFD1-45BD-BDFF-EF70E7DD346A}" presName="vert1" presStyleCnt="0"/>
      <dgm:spPr/>
    </dgm:pt>
    <dgm:pt modelId="{D8168677-D07E-3744-B709-6C3BDED574AD}" type="pres">
      <dgm:prSet presAssocID="{7B626C90-0AB5-48CA-B082-A7E9B1C3D907}" presName="thickLine" presStyleLbl="alignNode1" presStyleIdx="1" presStyleCnt="4"/>
      <dgm:spPr/>
    </dgm:pt>
    <dgm:pt modelId="{79E3CF43-A50E-ED46-BE33-E3FC899EC5D8}" type="pres">
      <dgm:prSet presAssocID="{7B626C90-0AB5-48CA-B082-A7E9B1C3D907}" presName="horz1" presStyleCnt="0"/>
      <dgm:spPr/>
    </dgm:pt>
    <dgm:pt modelId="{6CEE534F-9224-3747-BD1E-D6B55D1F1DFA}" type="pres">
      <dgm:prSet presAssocID="{7B626C90-0AB5-48CA-B082-A7E9B1C3D907}" presName="tx1" presStyleLbl="revTx" presStyleIdx="1" presStyleCnt="4"/>
      <dgm:spPr/>
    </dgm:pt>
    <dgm:pt modelId="{EE4038F5-18EB-2B4E-981A-9C2F2EA225B4}" type="pres">
      <dgm:prSet presAssocID="{7B626C90-0AB5-48CA-B082-A7E9B1C3D907}" presName="vert1" presStyleCnt="0"/>
      <dgm:spPr/>
    </dgm:pt>
    <dgm:pt modelId="{7F5D84C6-656A-5B4A-8DD7-2F0175DF325B}" type="pres">
      <dgm:prSet presAssocID="{934F043A-FF50-4A65-AF26-DF18D427C7B4}" presName="thickLine" presStyleLbl="alignNode1" presStyleIdx="2" presStyleCnt="4"/>
      <dgm:spPr/>
    </dgm:pt>
    <dgm:pt modelId="{CCEF9B17-14AE-3A4D-8A13-926E29C350DE}" type="pres">
      <dgm:prSet presAssocID="{934F043A-FF50-4A65-AF26-DF18D427C7B4}" presName="horz1" presStyleCnt="0"/>
      <dgm:spPr/>
    </dgm:pt>
    <dgm:pt modelId="{588F9430-4E8B-9B4C-BD53-B1ABCB2FEF50}" type="pres">
      <dgm:prSet presAssocID="{934F043A-FF50-4A65-AF26-DF18D427C7B4}" presName="tx1" presStyleLbl="revTx" presStyleIdx="2" presStyleCnt="4"/>
      <dgm:spPr/>
    </dgm:pt>
    <dgm:pt modelId="{0C0B4FBB-AC8E-2649-85D6-8CB9032F6F42}" type="pres">
      <dgm:prSet presAssocID="{934F043A-FF50-4A65-AF26-DF18D427C7B4}" presName="vert1" presStyleCnt="0"/>
      <dgm:spPr/>
    </dgm:pt>
    <dgm:pt modelId="{2AA24A29-1F0C-0F4E-9B76-2581F5BE5301}" type="pres">
      <dgm:prSet presAssocID="{5EFB61F3-067C-4347-8020-9306E643252D}" presName="thickLine" presStyleLbl="alignNode1" presStyleIdx="3" presStyleCnt="4"/>
      <dgm:spPr/>
    </dgm:pt>
    <dgm:pt modelId="{76887680-B464-704A-9231-CB46679AA8AB}" type="pres">
      <dgm:prSet presAssocID="{5EFB61F3-067C-4347-8020-9306E643252D}" presName="horz1" presStyleCnt="0"/>
      <dgm:spPr/>
    </dgm:pt>
    <dgm:pt modelId="{812F7C95-B112-1448-A700-F9084CF71DE2}" type="pres">
      <dgm:prSet presAssocID="{5EFB61F3-067C-4347-8020-9306E643252D}" presName="tx1" presStyleLbl="revTx" presStyleIdx="3" presStyleCnt="4"/>
      <dgm:spPr/>
    </dgm:pt>
    <dgm:pt modelId="{AFE49F5E-175C-F34D-9257-73864F856C1B}" type="pres">
      <dgm:prSet presAssocID="{5EFB61F3-067C-4347-8020-9306E643252D}" presName="vert1" presStyleCnt="0"/>
      <dgm:spPr/>
    </dgm:pt>
  </dgm:ptLst>
  <dgm:cxnLst>
    <dgm:cxn modelId="{71872705-4D32-2046-BDAE-9DB187D39D56}" type="presOf" srcId="{7B626C90-0AB5-48CA-B082-A7E9B1C3D907}" destId="{6CEE534F-9224-3747-BD1E-D6B55D1F1DFA}" srcOrd="0" destOrd="0" presId="urn:microsoft.com/office/officeart/2008/layout/LinedList"/>
    <dgm:cxn modelId="{E41B2A37-9AE5-364D-960F-4C260C55A4A6}" type="presOf" srcId="{E0167B97-DFD1-45BD-BDFF-EF70E7DD346A}" destId="{08B45A7D-3B65-7044-B226-01C10C5B6098}" srcOrd="0" destOrd="0" presId="urn:microsoft.com/office/officeart/2008/layout/LinedList"/>
    <dgm:cxn modelId="{A2B2173B-ED40-D64C-A9D3-CA1664C31EAA}" type="presOf" srcId="{1B610F76-6C5A-4021-A1F2-A097E4AB8ECD}" destId="{FD8451E0-D9C2-0140-ABB5-FF5A7A2D1D2F}" srcOrd="0" destOrd="0" presId="urn:microsoft.com/office/officeart/2008/layout/LinedList"/>
    <dgm:cxn modelId="{3BC79346-8868-FB4A-83B8-D440DEE5FF46}" type="presOf" srcId="{5EFB61F3-067C-4347-8020-9306E643252D}" destId="{812F7C95-B112-1448-A700-F9084CF71DE2}" srcOrd="0" destOrd="0" presId="urn:microsoft.com/office/officeart/2008/layout/LinedList"/>
    <dgm:cxn modelId="{E8199C69-0533-8E4A-9729-ED9279BFB522}" type="presOf" srcId="{934F043A-FF50-4A65-AF26-DF18D427C7B4}" destId="{588F9430-4E8B-9B4C-BD53-B1ABCB2FEF50}" srcOrd="0" destOrd="0" presId="urn:microsoft.com/office/officeart/2008/layout/LinedList"/>
    <dgm:cxn modelId="{2690F382-6FD8-4120-B834-2E27DC789418}" srcId="{1B610F76-6C5A-4021-A1F2-A097E4AB8ECD}" destId="{7B626C90-0AB5-48CA-B082-A7E9B1C3D907}" srcOrd="1" destOrd="0" parTransId="{EBD56F47-785D-425F-86D5-87BB32C73E09}" sibTransId="{F98E47DA-9DFC-4F67-8628-5B646134FA06}"/>
    <dgm:cxn modelId="{E116F28F-AC48-478C-8B5D-5DF2F6870304}" srcId="{1B610F76-6C5A-4021-A1F2-A097E4AB8ECD}" destId="{5EFB61F3-067C-4347-8020-9306E643252D}" srcOrd="3" destOrd="0" parTransId="{4AA80F09-62FC-46A6-A210-4E14EF9D582F}" sibTransId="{55F32F0C-F808-4C2B-AFB2-C99550BB0EFD}"/>
    <dgm:cxn modelId="{4A51F7BD-379B-4B23-ABE3-60C80BE571D8}" srcId="{1B610F76-6C5A-4021-A1F2-A097E4AB8ECD}" destId="{E0167B97-DFD1-45BD-BDFF-EF70E7DD346A}" srcOrd="0" destOrd="0" parTransId="{7D87DE7C-3F71-47F7-A53D-C57D1DC90ADA}" sibTransId="{3C160256-C204-465F-98A2-DAD5852CFCFA}"/>
    <dgm:cxn modelId="{02FEA1C4-ADE9-468F-AD31-58DFF7F9EC42}" srcId="{1B610F76-6C5A-4021-A1F2-A097E4AB8ECD}" destId="{934F043A-FF50-4A65-AF26-DF18D427C7B4}" srcOrd="2" destOrd="0" parTransId="{2CF8AB4F-06FF-4A33-91E7-705C0CDA9CF0}" sibTransId="{08ACE92E-1A78-4DD4-91EF-8F4B46503242}"/>
    <dgm:cxn modelId="{8A1440FD-D26A-2645-BCF3-6A5E839F8A11}" type="presParOf" srcId="{FD8451E0-D9C2-0140-ABB5-FF5A7A2D1D2F}" destId="{6456F358-403A-CA4F-A2EA-A91F93BF1237}" srcOrd="0" destOrd="0" presId="urn:microsoft.com/office/officeart/2008/layout/LinedList"/>
    <dgm:cxn modelId="{371DBA07-7B7D-DF4A-AE99-77F1BA1B3C01}" type="presParOf" srcId="{FD8451E0-D9C2-0140-ABB5-FF5A7A2D1D2F}" destId="{4866C072-227D-EA4C-86C0-2BC9F30E2678}" srcOrd="1" destOrd="0" presId="urn:microsoft.com/office/officeart/2008/layout/LinedList"/>
    <dgm:cxn modelId="{69905EF1-0B43-1E42-AA6A-99C80BF60DE2}" type="presParOf" srcId="{4866C072-227D-EA4C-86C0-2BC9F30E2678}" destId="{08B45A7D-3B65-7044-B226-01C10C5B6098}" srcOrd="0" destOrd="0" presId="urn:microsoft.com/office/officeart/2008/layout/LinedList"/>
    <dgm:cxn modelId="{CA69A1AF-27FC-6A4D-AB38-356DFA9B5878}" type="presParOf" srcId="{4866C072-227D-EA4C-86C0-2BC9F30E2678}" destId="{CAFD2DA3-99C2-5545-94F3-D6FC5D69A578}" srcOrd="1" destOrd="0" presId="urn:microsoft.com/office/officeart/2008/layout/LinedList"/>
    <dgm:cxn modelId="{21237787-FC75-A84D-8C45-0BCD6AAA288B}" type="presParOf" srcId="{FD8451E0-D9C2-0140-ABB5-FF5A7A2D1D2F}" destId="{D8168677-D07E-3744-B709-6C3BDED574AD}" srcOrd="2" destOrd="0" presId="urn:microsoft.com/office/officeart/2008/layout/LinedList"/>
    <dgm:cxn modelId="{F07A92EB-24E7-674D-B487-8E062BE1174B}" type="presParOf" srcId="{FD8451E0-D9C2-0140-ABB5-FF5A7A2D1D2F}" destId="{79E3CF43-A50E-ED46-BE33-E3FC899EC5D8}" srcOrd="3" destOrd="0" presId="urn:microsoft.com/office/officeart/2008/layout/LinedList"/>
    <dgm:cxn modelId="{9754F659-93E5-FA43-8333-347A6CA5262C}" type="presParOf" srcId="{79E3CF43-A50E-ED46-BE33-E3FC899EC5D8}" destId="{6CEE534F-9224-3747-BD1E-D6B55D1F1DFA}" srcOrd="0" destOrd="0" presId="urn:microsoft.com/office/officeart/2008/layout/LinedList"/>
    <dgm:cxn modelId="{40F33B92-12FB-3741-B936-10B1280EDC56}" type="presParOf" srcId="{79E3CF43-A50E-ED46-BE33-E3FC899EC5D8}" destId="{EE4038F5-18EB-2B4E-981A-9C2F2EA225B4}" srcOrd="1" destOrd="0" presId="urn:microsoft.com/office/officeart/2008/layout/LinedList"/>
    <dgm:cxn modelId="{AAEC30C0-3741-5A41-80CB-C05EA2F7610E}" type="presParOf" srcId="{FD8451E0-D9C2-0140-ABB5-FF5A7A2D1D2F}" destId="{7F5D84C6-656A-5B4A-8DD7-2F0175DF325B}" srcOrd="4" destOrd="0" presId="urn:microsoft.com/office/officeart/2008/layout/LinedList"/>
    <dgm:cxn modelId="{801FDA94-352F-8C4D-96AE-1C283816BC3F}" type="presParOf" srcId="{FD8451E0-D9C2-0140-ABB5-FF5A7A2D1D2F}" destId="{CCEF9B17-14AE-3A4D-8A13-926E29C350DE}" srcOrd="5" destOrd="0" presId="urn:microsoft.com/office/officeart/2008/layout/LinedList"/>
    <dgm:cxn modelId="{1FCF4977-A1AB-AD4F-9C52-F4DB3ABF2C59}" type="presParOf" srcId="{CCEF9B17-14AE-3A4D-8A13-926E29C350DE}" destId="{588F9430-4E8B-9B4C-BD53-B1ABCB2FEF50}" srcOrd="0" destOrd="0" presId="urn:microsoft.com/office/officeart/2008/layout/LinedList"/>
    <dgm:cxn modelId="{134F04C2-46AE-6C43-ADB0-E8EF9E279FC3}" type="presParOf" srcId="{CCEF9B17-14AE-3A4D-8A13-926E29C350DE}" destId="{0C0B4FBB-AC8E-2649-85D6-8CB9032F6F42}" srcOrd="1" destOrd="0" presId="urn:microsoft.com/office/officeart/2008/layout/LinedList"/>
    <dgm:cxn modelId="{496A2CB7-588C-A44C-97EE-295CA1E5AEA3}" type="presParOf" srcId="{FD8451E0-D9C2-0140-ABB5-FF5A7A2D1D2F}" destId="{2AA24A29-1F0C-0F4E-9B76-2581F5BE5301}" srcOrd="6" destOrd="0" presId="urn:microsoft.com/office/officeart/2008/layout/LinedList"/>
    <dgm:cxn modelId="{0B8D6026-F0BD-1042-B54E-E6A32AAF62A8}" type="presParOf" srcId="{FD8451E0-D9C2-0140-ABB5-FF5A7A2D1D2F}" destId="{76887680-B464-704A-9231-CB46679AA8AB}" srcOrd="7" destOrd="0" presId="urn:microsoft.com/office/officeart/2008/layout/LinedList"/>
    <dgm:cxn modelId="{F94936E4-6812-AF48-BCAF-0F0AA6F63FDF}" type="presParOf" srcId="{76887680-B464-704A-9231-CB46679AA8AB}" destId="{812F7C95-B112-1448-A700-F9084CF71DE2}" srcOrd="0" destOrd="0" presId="urn:microsoft.com/office/officeart/2008/layout/LinedList"/>
    <dgm:cxn modelId="{8D60CA7D-485B-304F-82E5-25FF94874D11}" type="presParOf" srcId="{76887680-B464-704A-9231-CB46679AA8AB}" destId="{AFE49F5E-175C-F34D-9257-73864F856C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96F5BE-DD9D-43DB-8657-A06E7F526EE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3552148-B5BD-4159-97CB-DDB0C853599C}">
      <dgm:prSet/>
      <dgm:spPr/>
      <dgm:t>
        <a:bodyPr/>
        <a:lstStyle/>
        <a:p>
          <a:r>
            <a:rPr lang="en-US" baseline="0"/>
            <a:t>Born in Petah Tikvah in 1976, Cohen was raised in a religious-Zionist family and grew up in the settlement of Elkana. </a:t>
          </a:r>
          <a:endParaRPr lang="en-US"/>
        </a:p>
      </dgm:t>
    </dgm:pt>
    <dgm:pt modelId="{0A6567D3-854A-4EF7-B59F-16BD950EC15A}" type="parTrans" cxnId="{CBBCF2D2-FE32-478C-8144-8C6DFACCFC4A}">
      <dgm:prSet/>
      <dgm:spPr/>
      <dgm:t>
        <a:bodyPr/>
        <a:lstStyle/>
        <a:p>
          <a:endParaRPr lang="en-US"/>
        </a:p>
      </dgm:t>
    </dgm:pt>
    <dgm:pt modelId="{7F658015-FA6B-469C-811B-A89C7430D332}" type="sibTrans" cxnId="{CBBCF2D2-FE32-478C-8144-8C6DFACCFC4A}">
      <dgm:prSet/>
      <dgm:spPr/>
      <dgm:t>
        <a:bodyPr/>
        <a:lstStyle/>
        <a:p>
          <a:endParaRPr lang="en-US"/>
        </a:p>
      </dgm:t>
    </dgm:pt>
    <dgm:pt modelId="{E50F3E06-0E87-4C49-A720-44A0E6474871}">
      <dgm:prSet/>
      <dgm:spPr/>
      <dgm:t>
        <a:bodyPr/>
        <a:lstStyle/>
        <a:p>
          <a:r>
            <a:rPr lang="en-US" baseline="0"/>
            <a:t>As a child, Cohen studied Arabic and had friends in the neighboring Arab villages. </a:t>
          </a:r>
          <a:endParaRPr lang="en-US"/>
        </a:p>
      </dgm:t>
    </dgm:pt>
    <dgm:pt modelId="{BF217F96-3C3A-4B20-A47B-21FFDDC909E4}" type="parTrans" cxnId="{3FB7C43B-8BBE-4D1C-A279-41851C9C657E}">
      <dgm:prSet/>
      <dgm:spPr/>
      <dgm:t>
        <a:bodyPr/>
        <a:lstStyle/>
        <a:p>
          <a:endParaRPr lang="en-US"/>
        </a:p>
      </dgm:t>
    </dgm:pt>
    <dgm:pt modelId="{00422CD2-A974-4169-B3B7-4711DEA0F2B1}" type="sibTrans" cxnId="{3FB7C43B-8BBE-4D1C-A279-41851C9C657E}">
      <dgm:prSet/>
      <dgm:spPr/>
      <dgm:t>
        <a:bodyPr/>
        <a:lstStyle/>
        <a:p>
          <a:endParaRPr lang="en-US"/>
        </a:p>
      </dgm:t>
    </dgm:pt>
    <dgm:pt modelId="{B5BCE3B8-7231-4018-8FFC-CB855036EDD3}">
      <dgm:prSet/>
      <dgm:spPr/>
      <dgm:t>
        <a:bodyPr/>
        <a:lstStyle/>
        <a:p>
          <a:r>
            <a:rPr lang="en-US" baseline="0"/>
            <a:t>These experiences led Cohen to create a program for “humane checkpoint conduct” and train his fellow soldiers during his IDF service. </a:t>
          </a:r>
          <a:endParaRPr lang="en-US"/>
        </a:p>
      </dgm:t>
    </dgm:pt>
    <dgm:pt modelId="{A84955A4-A00F-4224-BE3B-4A944BB9817E}" type="parTrans" cxnId="{17DFD9F9-6508-4266-AA2C-9B94AA8088BB}">
      <dgm:prSet/>
      <dgm:spPr/>
      <dgm:t>
        <a:bodyPr/>
        <a:lstStyle/>
        <a:p>
          <a:endParaRPr lang="en-US"/>
        </a:p>
      </dgm:t>
    </dgm:pt>
    <dgm:pt modelId="{C44DA832-AB6F-4192-9633-835B26B55916}" type="sibTrans" cxnId="{17DFD9F9-6508-4266-AA2C-9B94AA8088BB}">
      <dgm:prSet/>
      <dgm:spPr/>
      <dgm:t>
        <a:bodyPr/>
        <a:lstStyle/>
        <a:p>
          <a:endParaRPr lang="en-US"/>
        </a:p>
      </dgm:t>
    </dgm:pt>
    <dgm:pt modelId="{53D639A6-0E52-4283-A28C-848688DB57C6}">
      <dgm:prSet/>
      <dgm:spPr/>
      <dgm:t>
        <a:bodyPr/>
        <a:lstStyle/>
        <a:p>
          <a:r>
            <a:rPr lang="en-US" baseline="0"/>
            <a:t>Cohen serves as the editor for </a:t>
          </a:r>
          <a:r>
            <a:rPr lang="en-US" i="1" baseline="0"/>
            <a:t>Mashiv Haruach, </a:t>
          </a:r>
          <a:r>
            <a:rPr lang="en-US" baseline="0"/>
            <a:t>a journal that attempts to address the religious and moral issues related to post-1967 Israel. </a:t>
          </a:r>
          <a:endParaRPr lang="en-US"/>
        </a:p>
      </dgm:t>
    </dgm:pt>
    <dgm:pt modelId="{28DC449C-7BC5-4566-8C98-F1529E4AA0EB}" type="parTrans" cxnId="{50D3BD1E-594D-4EB9-BEE5-A6AD8268AD4D}">
      <dgm:prSet/>
      <dgm:spPr/>
      <dgm:t>
        <a:bodyPr/>
        <a:lstStyle/>
        <a:p>
          <a:endParaRPr lang="en-US"/>
        </a:p>
      </dgm:t>
    </dgm:pt>
    <dgm:pt modelId="{1DF7D7A8-1198-4100-AA4B-23DDC38716AD}" type="sibTrans" cxnId="{50D3BD1E-594D-4EB9-BEE5-A6AD8268AD4D}">
      <dgm:prSet/>
      <dgm:spPr/>
      <dgm:t>
        <a:bodyPr/>
        <a:lstStyle/>
        <a:p>
          <a:endParaRPr lang="en-US"/>
        </a:p>
      </dgm:t>
    </dgm:pt>
    <dgm:pt modelId="{14625A8D-7A7D-42CA-A73C-D522D422D89A}">
      <dgm:prSet/>
      <dgm:spPr/>
      <dgm:t>
        <a:bodyPr/>
        <a:lstStyle/>
        <a:p>
          <a:r>
            <a:rPr lang="en-US" baseline="0"/>
            <a:t>His poetry exemplifies a classic Jewish motif of “arguing with God.”</a:t>
          </a:r>
          <a:endParaRPr lang="en-US"/>
        </a:p>
      </dgm:t>
    </dgm:pt>
    <dgm:pt modelId="{391E2A9E-ACF8-4E6F-831F-8CA783943AC6}" type="parTrans" cxnId="{12617D39-F06F-40D3-B442-255A317E2D84}">
      <dgm:prSet/>
      <dgm:spPr/>
      <dgm:t>
        <a:bodyPr/>
        <a:lstStyle/>
        <a:p>
          <a:endParaRPr lang="en-US"/>
        </a:p>
      </dgm:t>
    </dgm:pt>
    <dgm:pt modelId="{5A81A69B-6AEC-45FA-903A-2C1AC5CEDE36}" type="sibTrans" cxnId="{12617D39-F06F-40D3-B442-255A317E2D84}">
      <dgm:prSet/>
      <dgm:spPr/>
      <dgm:t>
        <a:bodyPr/>
        <a:lstStyle/>
        <a:p>
          <a:endParaRPr lang="en-US"/>
        </a:p>
      </dgm:t>
    </dgm:pt>
    <dgm:pt modelId="{66079990-542A-DA49-BEA7-73F7CCA0BC1C}" type="pres">
      <dgm:prSet presAssocID="{8A96F5BE-DD9D-43DB-8657-A06E7F526EEB}" presName="vert0" presStyleCnt="0">
        <dgm:presLayoutVars>
          <dgm:dir/>
          <dgm:animOne val="branch"/>
          <dgm:animLvl val="lvl"/>
        </dgm:presLayoutVars>
      </dgm:prSet>
      <dgm:spPr/>
    </dgm:pt>
    <dgm:pt modelId="{BEA49C8A-6551-674A-BDE9-4674B75C96EE}" type="pres">
      <dgm:prSet presAssocID="{93552148-B5BD-4159-97CB-DDB0C853599C}" presName="thickLine" presStyleLbl="alignNode1" presStyleIdx="0" presStyleCnt="5"/>
      <dgm:spPr/>
    </dgm:pt>
    <dgm:pt modelId="{EFB4A707-E656-7B46-B103-B7184464EA89}" type="pres">
      <dgm:prSet presAssocID="{93552148-B5BD-4159-97CB-DDB0C853599C}" presName="horz1" presStyleCnt="0"/>
      <dgm:spPr/>
    </dgm:pt>
    <dgm:pt modelId="{589046AA-429D-7746-B6EA-8B3A34731D55}" type="pres">
      <dgm:prSet presAssocID="{93552148-B5BD-4159-97CB-DDB0C853599C}" presName="tx1" presStyleLbl="revTx" presStyleIdx="0" presStyleCnt="5"/>
      <dgm:spPr/>
    </dgm:pt>
    <dgm:pt modelId="{7F4B84A6-191C-5B43-8C7C-4C258520B620}" type="pres">
      <dgm:prSet presAssocID="{93552148-B5BD-4159-97CB-DDB0C853599C}" presName="vert1" presStyleCnt="0"/>
      <dgm:spPr/>
    </dgm:pt>
    <dgm:pt modelId="{CFEDE38F-68C1-EA44-9360-2FB0B96661A1}" type="pres">
      <dgm:prSet presAssocID="{E50F3E06-0E87-4C49-A720-44A0E6474871}" presName="thickLine" presStyleLbl="alignNode1" presStyleIdx="1" presStyleCnt="5"/>
      <dgm:spPr/>
    </dgm:pt>
    <dgm:pt modelId="{0EA741A6-DEA5-494F-A401-9B6FD1821311}" type="pres">
      <dgm:prSet presAssocID="{E50F3E06-0E87-4C49-A720-44A0E6474871}" presName="horz1" presStyleCnt="0"/>
      <dgm:spPr/>
    </dgm:pt>
    <dgm:pt modelId="{4AC1260F-8772-304A-81E5-F34CA4858639}" type="pres">
      <dgm:prSet presAssocID="{E50F3E06-0E87-4C49-A720-44A0E6474871}" presName="tx1" presStyleLbl="revTx" presStyleIdx="1" presStyleCnt="5"/>
      <dgm:spPr/>
    </dgm:pt>
    <dgm:pt modelId="{602C115E-7832-8245-A0C9-193B40A9BD9D}" type="pres">
      <dgm:prSet presAssocID="{E50F3E06-0E87-4C49-A720-44A0E6474871}" presName="vert1" presStyleCnt="0"/>
      <dgm:spPr/>
    </dgm:pt>
    <dgm:pt modelId="{1F0C07F3-61C2-B44E-ACDA-10D6A2E16E85}" type="pres">
      <dgm:prSet presAssocID="{B5BCE3B8-7231-4018-8FFC-CB855036EDD3}" presName="thickLine" presStyleLbl="alignNode1" presStyleIdx="2" presStyleCnt="5"/>
      <dgm:spPr/>
    </dgm:pt>
    <dgm:pt modelId="{C3C8B1D4-8722-0340-AF38-DD8AF0FDA030}" type="pres">
      <dgm:prSet presAssocID="{B5BCE3B8-7231-4018-8FFC-CB855036EDD3}" presName="horz1" presStyleCnt="0"/>
      <dgm:spPr/>
    </dgm:pt>
    <dgm:pt modelId="{08C5D500-C234-294A-AD0B-46BC8A3CF52F}" type="pres">
      <dgm:prSet presAssocID="{B5BCE3B8-7231-4018-8FFC-CB855036EDD3}" presName="tx1" presStyleLbl="revTx" presStyleIdx="2" presStyleCnt="5"/>
      <dgm:spPr/>
    </dgm:pt>
    <dgm:pt modelId="{72543358-237C-F04A-8DF7-A2A1385C2409}" type="pres">
      <dgm:prSet presAssocID="{B5BCE3B8-7231-4018-8FFC-CB855036EDD3}" presName="vert1" presStyleCnt="0"/>
      <dgm:spPr/>
    </dgm:pt>
    <dgm:pt modelId="{1C6FD70B-1C19-0F4D-BB65-FC976FA72A41}" type="pres">
      <dgm:prSet presAssocID="{53D639A6-0E52-4283-A28C-848688DB57C6}" presName="thickLine" presStyleLbl="alignNode1" presStyleIdx="3" presStyleCnt="5"/>
      <dgm:spPr/>
    </dgm:pt>
    <dgm:pt modelId="{6D45C235-8817-C94E-8AA0-C7A2FBFB0904}" type="pres">
      <dgm:prSet presAssocID="{53D639A6-0E52-4283-A28C-848688DB57C6}" presName="horz1" presStyleCnt="0"/>
      <dgm:spPr/>
    </dgm:pt>
    <dgm:pt modelId="{694EAA04-6DF5-0A44-9764-C01401D86C09}" type="pres">
      <dgm:prSet presAssocID="{53D639A6-0E52-4283-A28C-848688DB57C6}" presName="tx1" presStyleLbl="revTx" presStyleIdx="3" presStyleCnt="5"/>
      <dgm:spPr/>
    </dgm:pt>
    <dgm:pt modelId="{FA49901C-5E97-AB4A-A9BE-BD2924C00EBC}" type="pres">
      <dgm:prSet presAssocID="{53D639A6-0E52-4283-A28C-848688DB57C6}" presName="vert1" presStyleCnt="0"/>
      <dgm:spPr/>
    </dgm:pt>
    <dgm:pt modelId="{121133D8-E7D0-294A-B08F-3245A1849277}" type="pres">
      <dgm:prSet presAssocID="{14625A8D-7A7D-42CA-A73C-D522D422D89A}" presName="thickLine" presStyleLbl="alignNode1" presStyleIdx="4" presStyleCnt="5"/>
      <dgm:spPr/>
    </dgm:pt>
    <dgm:pt modelId="{19134248-7D53-014B-8369-8F23A9C92EAE}" type="pres">
      <dgm:prSet presAssocID="{14625A8D-7A7D-42CA-A73C-D522D422D89A}" presName="horz1" presStyleCnt="0"/>
      <dgm:spPr/>
    </dgm:pt>
    <dgm:pt modelId="{C82EB639-1F04-A245-82B9-80DB3FE618C6}" type="pres">
      <dgm:prSet presAssocID="{14625A8D-7A7D-42CA-A73C-D522D422D89A}" presName="tx1" presStyleLbl="revTx" presStyleIdx="4" presStyleCnt="5"/>
      <dgm:spPr/>
    </dgm:pt>
    <dgm:pt modelId="{AF1DEC56-C1FB-E849-A937-8AE1E1FB18C0}" type="pres">
      <dgm:prSet presAssocID="{14625A8D-7A7D-42CA-A73C-D522D422D89A}" presName="vert1" presStyleCnt="0"/>
      <dgm:spPr/>
    </dgm:pt>
  </dgm:ptLst>
  <dgm:cxnLst>
    <dgm:cxn modelId="{50D3BD1E-594D-4EB9-BEE5-A6AD8268AD4D}" srcId="{8A96F5BE-DD9D-43DB-8657-A06E7F526EEB}" destId="{53D639A6-0E52-4283-A28C-848688DB57C6}" srcOrd="3" destOrd="0" parTransId="{28DC449C-7BC5-4566-8C98-F1529E4AA0EB}" sibTransId="{1DF7D7A8-1198-4100-AA4B-23DDC38716AD}"/>
    <dgm:cxn modelId="{58F4302E-6523-8446-B1D2-2F5816956BD5}" type="presOf" srcId="{53D639A6-0E52-4283-A28C-848688DB57C6}" destId="{694EAA04-6DF5-0A44-9764-C01401D86C09}" srcOrd="0" destOrd="0" presId="urn:microsoft.com/office/officeart/2008/layout/LinedList"/>
    <dgm:cxn modelId="{12617D39-F06F-40D3-B442-255A317E2D84}" srcId="{8A96F5BE-DD9D-43DB-8657-A06E7F526EEB}" destId="{14625A8D-7A7D-42CA-A73C-D522D422D89A}" srcOrd="4" destOrd="0" parTransId="{391E2A9E-ACF8-4E6F-831F-8CA783943AC6}" sibTransId="{5A81A69B-6AEC-45FA-903A-2C1AC5CEDE36}"/>
    <dgm:cxn modelId="{3FB7C43B-8BBE-4D1C-A279-41851C9C657E}" srcId="{8A96F5BE-DD9D-43DB-8657-A06E7F526EEB}" destId="{E50F3E06-0E87-4C49-A720-44A0E6474871}" srcOrd="1" destOrd="0" parTransId="{BF217F96-3C3A-4B20-A47B-21FFDDC909E4}" sibTransId="{00422CD2-A974-4169-B3B7-4711DEA0F2B1}"/>
    <dgm:cxn modelId="{A55A214F-385C-9549-9702-B5348EFAF219}" type="presOf" srcId="{E50F3E06-0E87-4C49-A720-44A0E6474871}" destId="{4AC1260F-8772-304A-81E5-F34CA4858639}" srcOrd="0" destOrd="0" presId="urn:microsoft.com/office/officeart/2008/layout/LinedList"/>
    <dgm:cxn modelId="{DBAF1886-C7E5-1242-A73E-F50D5035C561}" type="presOf" srcId="{14625A8D-7A7D-42CA-A73C-D522D422D89A}" destId="{C82EB639-1F04-A245-82B9-80DB3FE618C6}" srcOrd="0" destOrd="0" presId="urn:microsoft.com/office/officeart/2008/layout/LinedList"/>
    <dgm:cxn modelId="{669FA5A6-FB7D-DD49-BBCB-01E9079BFD29}" type="presOf" srcId="{93552148-B5BD-4159-97CB-DDB0C853599C}" destId="{589046AA-429D-7746-B6EA-8B3A34731D55}" srcOrd="0" destOrd="0" presId="urn:microsoft.com/office/officeart/2008/layout/LinedList"/>
    <dgm:cxn modelId="{63B788BA-DC52-BF49-80C3-62B1B3615111}" type="presOf" srcId="{B5BCE3B8-7231-4018-8FFC-CB855036EDD3}" destId="{08C5D500-C234-294A-AD0B-46BC8A3CF52F}" srcOrd="0" destOrd="0" presId="urn:microsoft.com/office/officeart/2008/layout/LinedList"/>
    <dgm:cxn modelId="{CBBCF2D2-FE32-478C-8144-8C6DFACCFC4A}" srcId="{8A96F5BE-DD9D-43DB-8657-A06E7F526EEB}" destId="{93552148-B5BD-4159-97CB-DDB0C853599C}" srcOrd="0" destOrd="0" parTransId="{0A6567D3-854A-4EF7-B59F-16BD950EC15A}" sibTransId="{7F658015-FA6B-469C-811B-A89C7430D332}"/>
    <dgm:cxn modelId="{3CDE93F7-6AF9-184E-9B7A-BF2B71FFE760}" type="presOf" srcId="{8A96F5BE-DD9D-43DB-8657-A06E7F526EEB}" destId="{66079990-542A-DA49-BEA7-73F7CCA0BC1C}" srcOrd="0" destOrd="0" presId="urn:microsoft.com/office/officeart/2008/layout/LinedList"/>
    <dgm:cxn modelId="{17DFD9F9-6508-4266-AA2C-9B94AA8088BB}" srcId="{8A96F5BE-DD9D-43DB-8657-A06E7F526EEB}" destId="{B5BCE3B8-7231-4018-8FFC-CB855036EDD3}" srcOrd="2" destOrd="0" parTransId="{A84955A4-A00F-4224-BE3B-4A944BB9817E}" sibTransId="{C44DA832-AB6F-4192-9633-835B26B55916}"/>
    <dgm:cxn modelId="{4FF29438-CB0E-EC43-87D8-629BF1575A1D}" type="presParOf" srcId="{66079990-542A-DA49-BEA7-73F7CCA0BC1C}" destId="{BEA49C8A-6551-674A-BDE9-4674B75C96EE}" srcOrd="0" destOrd="0" presId="urn:microsoft.com/office/officeart/2008/layout/LinedList"/>
    <dgm:cxn modelId="{40845DB0-107B-1849-B045-29B0D36FBE09}" type="presParOf" srcId="{66079990-542A-DA49-BEA7-73F7CCA0BC1C}" destId="{EFB4A707-E656-7B46-B103-B7184464EA89}" srcOrd="1" destOrd="0" presId="urn:microsoft.com/office/officeart/2008/layout/LinedList"/>
    <dgm:cxn modelId="{3D3B70AF-49C2-7544-B221-5D73A4A7139A}" type="presParOf" srcId="{EFB4A707-E656-7B46-B103-B7184464EA89}" destId="{589046AA-429D-7746-B6EA-8B3A34731D55}" srcOrd="0" destOrd="0" presId="urn:microsoft.com/office/officeart/2008/layout/LinedList"/>
    <dgm:cxn modelId="{BFB0DD27-1144-9348-8779-9C05502A89A1}" type="presParOf" srcId="{EFB4A707-E656-7B46-B103-B7184464EA89}" destId="{7F4B84A6-191C-5B43-8C7C-4C258520B620}" srcOrd="1" destOrd="0" presId="urn:microsoft.com/office/officeart/2008/layout/LinedList"/>
    <dgm:cxn modelId="{6A013A91-969D-F94C-9B49-0CC0E8E6D373}" type="presParOf" srcId="{66079990-542A-DA49-BEA7-73F7CCA0BC1C}" destId="{CFEDE38F-68C1-EA44-9360-2FB0B96661A1}" srcOrd="2" destOrd="0" presId="urn:microsoft.com/office/officeart/2008/layout/LinedList"/>
    <dgm:cxn modelId="{BE17A940-6CB5-F34D-9885-F3611BF7F841}" type="presParOf" srcId="{66079990-542A-DA49-BEA7-73F7CCA0BC1C}" destId="{0EA741A6-DEA5-494F-A401-9B6FD1821311}" srcOrd="3" destOrd="0" presId="urn:microsoft.com/office/officeart/2008/layout/LinedList"/>
    <dgm:cxn modelId="{AF569BE6-CFB4-454A-9E88-EDDE327C4269}" type="presParOf" srcId="{0EA741A6-DEA5-494F-A401-9B6FD1821311}" destId="{4AC1260F-8772-304A-81E5-F34CA4858639}" srcOrd="0" destOrd="0" presId="urn:microsoft.com/office/officeart/2008/layout/LinedList"/>
    <dgm:cxn modelId="{F964B6E9-8B56-364F-84E5-B99ECFCCE9AA}" type="presParOf" srcId="{0EA741A6-DEA5-494F-A401-9B6FD1821311}" destId="{602C115E-7832-8245-A0C9-193B40A9BD9D}" srcOrd="1" destOrd="0" presId="urn:microsoft.com/office/officeart/2008/layout/LinedList"/>
    <dgm:cxn modelId="{6D675F12-E080-5A4A-ADE2-145128B3644C}" type="presParOf" srcId="{66079990-542A-DA49-BEA7-73F7CCA0BC1C}" destId="{1F0C07F3-61C2-B44E-ACDA-10D6A2E16E85}" srcOrd="4" destOrd="0" presId="urn:microsoft.com/office/officeart/2008/layout/LinedList"/>
    <dgm:cxn modelId="{6DE2251B-E7D5-A54A-821C-C6859A073A1C}" type="presParOf" srcId="{66079990-542A-DA49-BEA7-73F7CCA0BC1C}" destId="{C3C8B1D4-8722-0340-AF38-DD8AF0FDA030}" srcOrd="5" destOrd="0" presId="urn:microsoft.com/office/officeart/2008/layout/LinedList"/>
    <dgm:cxn modelId="{32FA925E-59C5-7844-B134-2C5C0AF0A4B7}" type="presParOf" srcId="{C3C8B1D4-8722-0340-AF38-DD8AF0FDA030}" destId="{08C5D500-C234-294A-AD0B-46BC8A3CF52F}" srcOrd="0" destOrd="0" presId="urn:microsoft.com/office/officeart/2008/layout/LinedList"/>
    <dgm:cxn modelId="{A9F345DB-AC52-2F40-A3D2-B0D0D1B08563}" type="presParOf" srcId="{C3C8B1D4-8722-0340-AF38-DD8AF0FDA030}" destId="{72543358-237C-F04A-8DF7-A2A1385C2409}" srcOrd="1" destOrd="0" presId="urn:microsoft.com/office/officeart/2008/layout/LinedList"/>
    <dgm:cxn modelId="{E48B2C3F-4450-9F4B-9333-B68A0524C89A}" type="presParOf" srcId="{66079990-542A-DA49-BEA7-73F7CCA0BC1C}" destId="{1C6FD70B-1C19-0F4D-BB65-FC976FA72A41}" srcOrd="6" destOrd="0" presId="urn:microsoft.com/office/officeart/2008/layout/LinedList"/>
    <dgm:cxn modelId="{B4F83C4C-8C4D-C348-9E08-58AB2E825092}" type="presParOf" srcId="{66079990-542A-DA49-BEA7-73F7CCA0BC1C}" destId="{6D45C235-8817-C94E-8AA0-C7A2FBFB0904}" srcOrd="7" destOrd="0" presId="urn:microsoft.com/office/officeart/2008/layout/LinedList"/>
    <dgm:cxn modelId="{AF37CBA5-BC4A-9549-9F92-E79E24BE949E}" type="presParOf" srcId="{6D45C235-8817-C94E-8AA0-C7A2FBFB0904}" destId="{694EAA04-6DF5-0A44-9764-C01401D86C09}" srcOrd="0" destOrd="0" presId="urn:microsoft.com/office/officeart/2008/layout/LinedList"/>
    <dgm:cxn modelId="{63299F4A-72AC-BF46-88B5-D7E1B125030F}" type="presParOf" srcId="{6D45C235-8817-C94E-8AA0-C7A2FBFB0904}" destId="{FA49901C-5E97-AB4A-A9BE-BD2924C00EBC}" srcOrd="1" destOrd="0" presId="urn:microsoft.com/office/officeart/2008/layout/LinedList"/>
    <dgm:cxn modelId="{4ABAE8C7-2C69-1C46-86E4-DCCC7B3DA97B}" type="presParOf" srcId="{66079990-542A-DA49-BEA7-73F7CCA0BC1C}" destId="{121133D8-E7D0-294A-B08F-3245A1849277}" srcOrd="8" destOrd="0" presId="urn:microsoft.com/office/officeart/2008/layout/LinedList"/>
    <dgm:cxn modelId="{79C02E5A-C785-D640-BD74-3D2637245D1B}" type="presParOf" srcId="{66079990-542A-DA49-BEA7-73F7CCA0BC1C}" destId="{19134248-7D53-014B-8369-8F23A9C92EAE}" srcOrd="9" destOrd="0" presId="urn:microsoft.com/office/officeart/2008/layout/LinedList"/>
    <dgm:cxn modelId="{1630A0F9-A8AC-DE44-9176-586FCA857B43}" type="presParOf" srcId="{19134248-7D53-014B-8369-8F23A9C92EAE}" destId="{C82EB639-1F04-A245-82B9-80DB3FE618C6}" srcOrd="0" destOrd="0" presId="urn:microsoft.com/office/officeart/2008/layout/LinedList"/>
    <dgm:cxn modelId="{DD1F51E2-EC86-484B-9063-BAC7964743BF}" type="presParOf" srcId="{19134248-7D53-014B-8369-8F23A9C92EAE}" destId="{AF1DEC56-C1FB-E849-A937-8AE1E1FB18C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71D4D2-5C52-4FB7-920B-C0EBA0B86465}"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17E75232-7422-4AB8-9B60-A0D02D0C1A3D}">
      <dgm:prSet/>
      <dgm:spPr/>
      <dgm:t>
        <a:bodyPr/>
        <a:lstStyle/>
        <a:p>
          <a:r>
            <a:rPr lang="en-US" baseline="0"/>
            <a:t>Born in Saratov, in Imperial Russia, Rahel the Poet grew up in an affluent family and died at the age of 41 from tuberculosis in Tel Aviv. </a:t>
          </a:r>
          <a:endParaRPr lang="en-US"/>
        </a:p>
      </dgm:t>
    </dgm:pt>
    <dgm:pt modelId="{A2AB3171-4C5E-4B22-8B2C-543A0F27497D}" type="parTrans" cxnId="{0CC4A58B-7680-4D93-AD51-45ADB63162D5}">
      <dgm:prSet/>
      <dgm:spPr/>
      <dgm:t>
        <a:bodyPr/>
        <a:lstStyle/>
        <a:p>
          <a:endParaRPr lang="en-US"/>
        </a:p>
      </dgm:t>
    </dgm:pt>
    <dgm:pt modelId="{D8EC95F4-5051-41BF-8D22-790A3C4A9013}" type="sibTrans" cxnId="{0CC4A58B-7680-4D93-AD51-45ADB63162D5}">
      <dgm:prSet/>
      <dgm:spPr/>
      <dgm:t>
        <a:bodyPr/>
        <a:lstStyle/>
        <a:p>
          <a:endParaRPr lang="en-US"/>
        </a:p>
      </dgm:t>
    </dgm:pt>
    <dgm:pt modelId="{1F919BAF-4949-45F8-BDEB-255FCC9616B6}">
      <dgm:prSet/>
      <dgm:spPr/>
      <dgm:t>
        <a:bodyPr/>
        <a:lstStyle/>
        <a:p>
          <a:r>
            <a:rPr lang="en-US" baseline="0"/>
            <a:t>Her love of art, Hebrew, and poetry was developed at a Russian-speaking Hebrew primary school. </a:t>
          </a:r>
          <a:endParaRPr lang="en-US"/>
        </a:p>
      </dgm:t>
    </dgm:pt>
    <dgm:pt modelId="{72CD02C7-B439-4EF2-AC6F-E594A6A7AAE9}" type="parTrans" cxnId="{001F386E-FD2D-427D-9F5B-744090002150}">
      <dgm:prSet/>
      <dgm:spPr/>
      <dgm:t>
        <a:bodyPr/>
        <a:lstStyle/>
        <a:p>
          <a:endParaRPr lang="en-US"/>
        </a:p>
      </dgm:t>
    </dgm:pt>
    <dgm:pt modelId="{30579E59-2A66-42AC-AE46-25DE83620023}" type="sibTrans" cxnId="{001F386E-FD2D-427D-9F5B-744090002150}">
      <dgm:prSet/>
      <dgm:spPr/>
      <dgm:t>
        <a:bodyPr/>
        <a:lstStyle/>
        <a:p>
          <a:endParaRPr lang="en-US"/>
        </a:p>
      </dgm:t>
    </dgm:pt>
    <dgm:pt modelId="{9B9231C2-0990-49AA-A03E-1C078C0097C7}">
      <dgm:prSet/>
      <dgm:spPr/>
      <dgm:t>
        <a:bodyPr/>
        <a:lstStyle/>
        <a:p>
          <a:r>
            <a:rPr lang="en-US" baseline="0"/>
            <a:t>Rahel traveled to Palestine at the age of 19 and she devoted herself to learning Hebrew, studying the Bible, and became involved in the kibbutz movement. </a:t>
          </a:r>
          <a:endParaRPr lang="en-US"/>
        </a:p>
      </dgm:t>
    </dgm:pt>
    <dgm:pt modelId="{8190A137-BCE8-4C72-8B5C-F8BBB832CA69}" type="parTrans" cxnId="{38B3BAB0-35D6-4833-B66A-C54206E87CB5}">
      <dgm:prSet/>
      <dgm:spPr/>
      <dgm:t>
        <a:bodyPr/>
        <a:lstStyle/>
        <a:p>
          <a:endParaRPr lang="en-US"/>
        </a:p>
      </dgm:t>
    </dgm:pt>
    <dgm:pt modelId="{DBBE9E73-E05C-473D-A5E2-0D1E64D51658}" type="sibTrans" cxnId="{38B3BAB0-35D6-4833-B66A-C54206E87CB5}">
      <dgm:prSet/>
      <dgm:spPr/>
      <dgm:t>
        <a:bodyPr/>
        <a:lstStyle/>
        <a:p>
          <a:endParaRPr lang="en-US"/>
        </a:p>
      </dgm:t>
    </dgm:pt>
    <dgm:pt modelId="{4A45DC92-DC10-450A-BC41-75A183EAE0C2}">
      <dgm:prSet/>
      <dgm:spPr/>
      <dgm:t>
        <a:bodyPr/>
        <a:lstStyle/>
        <a:p>
          <a:r>
            <a:rPr lang="en-US" baseline="0"/>
            <a:t>After a short time at Kibbutz Degania in the Kinneret, Rahel moved to Tel Aviv to live out her days writing poetry. </a:t>
          </a:r>
          <a:endParaRPr lang="en-US"/>
        </a:p>
      </dgm:t>
    </dgm:pt>
    <dgm:pt modelId="{925AA105-CEFE-4DD4-A4E7-F30BAB32808E}" type="parTrans" cxnId="{FA51D517-A2D8-4D66-866D-B7F33AF6B567}">
      <dgm:prSet/>
      <dgm:spPr/>
      <dgm:t>
        <a:bodyPr/>
        <a:lstStyle/>
        <a:p>
          <a:endParaRPr lang="en-US"/>
        </a:p>
      </dgm:t>
    </dgm:pt>
    <dgm:pt modelId="{40BA3F8C-F058-4F30-9426-0421D6B12BC6}" type="sibTrans" cxnId="{FA51D517-A2D8-4D66-866D-B7F33AF6B567}">
      <dgm:prSet/>
      <dgm:spPr/>
      <dgm:t>
        <a:bodyPr/>
        <a:lstStyle/>
        <a:p>
          <a:endParaRPr lang="en-US"/>
        </a:p>
      </dgm:t>
    </dgm:pt>
    <dgm:pt modelId="{D00ACCB3-0452-4779-8F54-5677BA9FA629}">
      <dgm:prSet/>
      <dgm:spPr/>
      <dgm:t>
        <a:bodyPr/>
        <a:lstStyle/>
        <a:p>
          <a:r>
            <a:rPr lang="en-US" baseline="0"/>
            <a:t>Her writing is unique, lyrical, and combines pastoral images with colloquial Hebrew in ways unlike her contemporaries. </a:t>
          </a:r>
          <a:endParaRPr lang="en-US"/>
        </a:p>
      </dgm:t>
    </dgm:pt>
    <dgm:pt modelId="{D8055ABE-F358-42E9-BF43-2F294E1D7845}" type="parTrans" cxnId="{BA448C4A-9E0F-41AE-A544-D57DA2FB1629}">
      <dgm:prSet/>
      <dgm:spPr/>
      <dgm:t>
        <a:bodyPr/>
        <a:lstStyle/>
        <a:p>
          <a:endParaRPr lang="en-US"/>
        </a:p>
      </dgm:t>
    </dgm:pt>
    <dgm:pt modelId="{A4F0E4C5-E435-4721-97D4-D7D720849E26}" type="sibTrans" cxnId="{BA448C4A-9E0F-41AE-A544-D57DA2FB1629}">
      <dgm:prSet/>
      <dgm:spPr/>
      <dgm:t>
        <a:bodyPr/>
        <a:lstStyle/>
        <a:p>
          <a:endParaRPr lang="en-US"/>
        </a:p>
      </dgm:t>
    </dgm:pt>
    <dgm:pt modelId="{9D7C1BE0-AC49-8B42-B0F5-6B1383EF3FB4}" type="pres">
      <dgm:prSet presAssocID="{4071D4D2-5C52-4FB7-920B-C0EBA0B86465}" presName="vert0" presStyleCnt="0">
        <dgm:presLayoutVars>
          <dgm:dir/>
          <dgm:animOne val="branch"/>
          <dgm:animLvl val="lvl"/>
        </dgm:presLayoutVars>
      </dgm:prSet>
      <dgm:spPr/>
    </dgm:pt>
    <dgm:pt modelId="{AA44909B-65F8-434A-BDC4-13BB068EC80B}" type="pres">
      <dgm:prSet presAssocID="{17E75232-7422-4AB8-9B60-A0D02D0C1A3D}" presName="thickLine" presStyleLbl="alignNode1" presStyleIdx="0" presStyleCnt="5"/>
      <dgm:spPr/>
    </dgm:pt>
    <dgm:pt modelId="{4DDDD450-EF8E-0842-90E8-C7D919D5EB0F}" type="pres">
      <dgm:prSet presAssocID="{17E75232-7422-4AB8-9B60-A0D02D0C1A3D}" presName="horz1" presStyleCnt="0"/>
      <dgm:spPr/>
    </dgm:pt>
    <dgm:pt modelId="{1C06C939-9EFA-F14F-A561-F2FEAEB11D9B}" type="pres">
      <dgm:prSet presAssocID="{17E75232-7422-4AB8-9B60-A0D02D0C1A3D}" presName="tx1" presStyleLbl="revTx" presStyleIdx="0" presStyleCnt="5"/>
      <dgm:spPr/>
    </dgm:pt>
    <dgm:pt modelId="{1A7C2CB5-ACD3-2645-A4B0-24780B0F18AB}" type="pres">
      <dgm:prSet presAssocID="{17E75232-7422-4AB8-9B60-A0D02D0C1A3D}" presName="vert1" presStyleCnt="0"/>
      <dgm:spPr/>
    </dgm:pt>
    <dgm:pt modelId="{BB390525-7B2D-DF42-8EB7-834FE8FEABF1}" type="pres">
      <dgm:prSet presAssocID="{1F919BAF-4949-45F8-BDEB-255FCC9616B6}" presName="thickLine" presStyleLbl="alignNode1" presStyleIdx="1" presStyleCnt="5"/>
      <dgm:spPr/>
    </dgm:pt>
    <dgm:pt modelId="{886C27A6-E365-4943-AD63-C98090C53135}" type="pres">
      <dgm:prSet presAssocID="{1F919BAF-4949-45F8-BDEB-255FCC9616B6}" presName="horz1" presStyleCnt="0"/>
      <dgm:spPr/>
    </dgm:pt>
    <dgm:pt modelId="{D0A09630-41CD-F64A-86F3-35AA3B442CD6}" type="pres">
      <dgm:prSet presAssocID="{1F919BAF-4949-45F8-BDEB-255FCC9616B6}" presName="tx1" presStyleLbl="revTx" presStyleIdx="1" presStyleCnt="5"/>
      <dgm:spPr/>
    </dgm:pt>
    <dgm:pt modelId="{EDBF894C-965B-0E4C-A225-8441A1EDEC2C}" type="pres">
      <dgm:prSet presAssocID="{1F919BAF-4949-45F8-BDEB-255FCC9616B6}" presName="vert1" presStyleCnt="0"/>
      <dgm:spPr/>
    </dgm:pt>
    <dgm:pt modelId="{0BDE5E1D-01D7-D24A-9BCB-05C26A001B5F}" type="pres">
      <dgm:prSet presAssocID="{9B9231C2-0990-49AA-A03E-1C078C0097C7}" presName="thickLine" presStyleLbl="alignNode1" presStyleIdx="2" presStyleCnt="5"/>
      <dgm:spPr/>
    </dgm:pt>
    <dgm:pt modelId="{AC93AF73-5037-4845-AD4C-F8DA06979959}" type="pres">
      <dgm:prSet presAssocID="{9B9231C2-0990-49AA-A03E-1C078C0097C7}" presName="horz1" presStyleCnt="0"/>
      <dgm:spPr/>
    </dgm:pt>
    <dgm:pt modelId="{EC97E85D-0904-1740-81FA-680EBD0F2352}" type="pres">
      <dgm:prSet presAssocID="{9B9231C2-0990-49AA-A03E-1C078C0097C7}" presName="tx1" presStyleLbl="revTx" presStyleIdx="2" presStyleCnt="5"/>
      <dgm:spPr/>
    </dgm:pt>
    <dgm:pt modelId="{3A0D02BE-3C51-9446-BC7A-AD69F8C741BE}" type="pres">
      <dgm:prSet presAssocID="{9B9231C2-0990-49AA-A03E-1C078C0097C7}" presName="vert1" presStyleCnt="0"/>
      <dgm:spPr/>
    </dgm:pt>
    <dgm:pt modelId="{B6F3036B-18E8-CE46-A6FD-3E24A8AEE6E5}" type="pres">
      <dgm:prSet presAssocID="{4A45DC92-DC10-450A-BC41-75A183EAE0C2}" presName="thickLine" presStyleLbl="alignNode1" presStyleIdx="3" presStyleCnt="5"/>
      <dgm:spPr/>
    </dgm:pt>
    <dgm:pt modelId="{C8BA4744-729E-044A-AD5C-7C151713A2EA}" type="pres">
      <dgm:prSet presAssocID="{4A45DC92-DC10-450A-BC41-75A183EAE0C2}" presName="horz1" presStyleCnt="0"/>
      <dgm:spPr/>
    </dgm:pt>
    <dgm:pt modelId="{3B566A42-F6E7-454E-BF15-B5FFB969466D}" type="pres">
      <dgm:prSet presAssocID="{4A45DC92-DC10-450A-BC41-75A183EAE0C2}" presName="tx1" presStyleLbl="revTx" presStyleIdx="3" presStyleCnt="5"/>
      <dgm:spPr/>
    </dgm:pt>
    <dgm:pt modelId="{A29F86F7-F924-BC4F-9608-D960B5FA952F}" type="pres">
      <dgm:prSet presAssocID="{4A45DC92-DC10-450A-BC41-75A183EAE0C2}" presName="vert1" presStyleCnt="0"/>
      <dgm:spPr/>
    </dgm:pt>
    <dgm:pt modelId="{99DF0017-C240-0049-950F-38CC23CD791C}" type="pres">
      <dgm:prSet presAssocID="{D00ACCB3-0452-4779-8F54-5677BA9FA629}" presName="thickLine" presStyleLbl="alignNode1" presStyleIdx="4" presStyleCnt="5"/>
      <dgm:spPr/>
    </dgm:pt>
    <dgm:pt modelId="{9DCE4018-4ECA-6A48-954A-3E979AC8CC02}" type="pres">
      <dgm:prSet presAssocID="{D00ACCB3-0452-4779-8F54-5677BA9FA629}" presName="horz1" presStyleCnt="0"/>
      <dgm:spPr/>
    </dgm:pt>
    <dgm:pt modelId="{E2C45B59-D3FD-964A-9BB2-C23633C93662}" type="pres">
      <dgm:prSet presAssocID="{D00ACCB3-0452-4779-8F54-5677BA9FA629}" presName="tx1" presStyleLbl="revTx" presStyleIdx="4" presStyleCnt="5"/>
      <dgm:spPr/>
    </dgm:pt>
    <dgm:pt modelId="{860BC7F8-6BFD-0348-BC9C-D368FEB06784}" type="pres">
      <dgm:prSet presAssocID="{D00ACCB3-0452-4779-8F54-5677BA9FA629}" presName="vert1" presStyleCnt="0"/>
      <dgm:spPr/>
    </dgm:pt>
  </dgm:ptLst>
  <dgm:cxnLst>
    <dgm:cxn modelId="{FA51D517-A2D8-4D66-866D-B7F33AF6B567}" srcId="{4071D4D2-5C52-4FB7-920B-C0EBA0B86465}" destId="{4A45DC92-DC10-450A-BC41-75A183EAE0C2}" srcOrd="3" destOrd="0" parTransId="{925AA105-CEFE-4DD4-A4E7-F30BAB32808E}" sibTransId="{40BA3F8C-F058-4F30-9426-0421D6B12BC6}"/>
    <dgm:cxn modelId="{D6405844-8D12-1A40-B33D-4B1BD4EB0326}" type="presOf" srcId="{D00ACCB3-0452-4779-8F54-5677BA9FA629}" destId="{E2C45B59-D3FD-964A-9BB2-C23633C93662}" srcOrd="0" destOrd="0" presId="urn:microsoft.com/office/officeart/2008/layout/LinedList"/>
    <dgm:cxn modelId="{4183F844-9940-7040-80EB-2387DE6FA571}" type="presOf" srcId="{9B9231C2-0990-49AA-A03E-1C078C0097C7}" destId="{EC97E85D-0904-1740-81FA-680EBD0F2352}" srcOrd="0" destOrd="0" presId="urn:microsoft.com/office/officeart/2008/layout/LinedList"/>
    <dgm:cxn modelId="{BA448C4A-9E0F-41AE-A544-D57DA2FB1629}" srcId="{4071D4D2-5C52-4FB7-920B-C0EBA0B86465}" destId="{D00ACCB3-0452-4779-8F54-5677BA9FA629}" srcOrd="4" destOrd="0" parTransId="{D8055ABE-F358-42E9-BF43-2F294E1D7845}" sibTransId="{A4F0E4C5-E435-4721-97D4-D7D720849E26}"/>
    <dgm:cxn modelId="{2C3D0A57-FCAD-0F4B-940F-929059E8D715}" type="presOf" srcId="{1F919BAF-4949-45F8-BDEB-255FCC9616B6}" destId="{D0A09630-41CD-F64A-86F3-35AA3B442CD6}" srcOrd="0" destOrd="0" presId="urn:microsoft.com/office/officeart/2008/layout/LinedList"/>
    <dgm:cxn modelId="{001F386E-FD2D-427D-9F5B-744090002150}" srcId="{4071D4D2-5C52-4FB7-920B-C0EBA0B86465}" destId="{1F919BAF-4949-45F8-BDEB-255FCC9616B6}" srcOrd="1" destOrd="0" parTransId="{72CD02C7-B439-4EF2-AC6F-E594A6A7AAE9}" sibTransId="{30579E59-2A66-42AC-AE46-25DE83620023}"/>
    <dgm:cxn modelId="{A4F12F8A-A806-F846-83AF-E64FA0BFBC1B}" type="presOf" srcId="{4071D4D2-5C52-4FB7-920B-C0EBA0B86465}" destId="{9D7C1BE0-AC49-8B42-B0F5-6B1383EF3FB4}" srcOrd="0" destOrd="0" presId="urn:microsoft.com/office/officeart/2008/layout/LinedList"/>
    <dgm:cxn modelId="{0CC4A58B-7680-4D93-AD51-45ADB63162D5}" srcId="{4071D4D2-5C52-4FB7-920B-C0EBA0B86465}" destId="{17E75232-7422-4AB8-9B60-A0D02D0C1A3D}" srcOrd="0" destOrd="0" parTransId="{A2AB3171-4C5E-4B22-8B2C-543A0F27497D}" sibTransId="{D8EC95F4-5051-41BF-8D22-790A3C4A9013}"/>
    <dgm:cxn modelId="{38B3BAB0-35D6-4833-B66A-C54206E87CB5}" srcId="{4071D4D2-5C52-4FB7-920B-C0EBA0B86465}" destId="{9B9231C2-0990-49AA-A03E-1C078C0097C7}" srcOrd="2" destOrd="0" parTransId="{8190A137-BCE8-4C72-8B5C-F8BBB832CA69}" sibTransId="{DBBE9E73-E05C-473D-A5E2-0D1E64D51658}"/>
    <dgm:cxn modelId="{8525E0CC-6243-054D-80C6-5A4B720C90EB}" type="presOf" srcId="{17E75232-7422-4AB8-9B60-A0D02D0C1A3D}" destId="{1C06C939-9EFA-F14F-A561-F2FEAEB11D9B}" srcOrd="0" destOrd="0" presId="urn:microsoft.com/office/officeart/2008/layout/LinedList"/>
    <dgm:cxn modelId="{29F09FEF-5B8A-8541-86FE-39F6CF215B23}" type="presOf" srcId="{4A45DC92-DC10-450A-BC41-75A183EAE0C2}" destId="{3B566A42-F6E7-454E-BF15-B5FFB969466D}" srcOrd="0" destOrd="0" presId="urn:microsoft.com/office/officeart/2008/layout/LinedList"/>
    <dgm:cxn modelId="{7ACB0F05-77AC-8745-9CDF-0AC7F774862A}" type="presParOf" srcId="{9D7C1BE0-AC49-8B42-B0F5-6B1383EF3FB4}" destId="{AA44909B-65F8-434A-BDC4-13BB068EC80B}" srcOrd="0" destOrd="0" presId="urn:microsoft.com/office/officeart/2008/layout/LinedList"/>
    <dgm:cxn modelId="{907814A9-C0E9-4940-B462-6FC74A12979D}" type="presParOf" srcId="{9D7C1BE0-AC49-8B42-B0F5-6B1383EF3FB4}" destId="{4DDDD450-EF8E-0842-90E8-C7D919D5EB0F}" srcOrd="1" destOrd="0" presId="urn:microsoft.com/office/officeart/2008/layout/LinedList"/>
    <dgm:cxn modelId="{39F73AEA-A2B8-D44B-B7C1-84AAA184B5DE}" type="presParOf" srcId="{4DDDD450-EF8E-0842-90E8-C7D919D5EB0F}" destId="{1C06C939-9EFA-F14F-A561-F2FEAEB11D9B}" srcOrd="0" destOrd="0" presId="urn:microsoft.com/office/officeart/2008/layout/LinedList"/>
    <dgm:cxn modelId="{81A94E6A-2386-3141-840D-8029DDE48D88}" type="presParOf" srcId="{4DDDD450-EF8E-0842-90E8-C7D919D5EB0F}" destId="{1A7C2CB5-ACD3-2645-A4B0-24780B0F18AB}" srcOrd="1" destOrd="0" presId="urn:microsoft.com/office/officeart/2008/layout/LinedList"/>
    <dgm:cxn modelId="{8FF485AF-6216-1C49-9365-651EC27CCF60}" type="presParOf" srcId="{9D7C1BE0-AC49-8B42-B0F5-6B1383EF3FB4}" destId="{BB390525-7B2D-DF42-8EB7-834FE8FEABF1}" srcOrd="2" destOrd="0" presId="urn:microsoft.com/office/officeart/2008/layout/LinedList"/>
    <dgm:cxn modelId="{E16D6D5A-A1E0-2F42-9D33-62374562E70E}" type="presParOf" srcId="{9D7C1BE0-AC49-8B42-B0F5-6B1383EF3FB4}" destId="{886C27A6-E365-4943-AD63-C98090C53135}" srcOrd="3" destOrd="0" presId="urn:microsoft.com/office/officeart/2008/layout/LinedList"/>
    <dgm:cxn modelId="{3F9C2E0D-DBEE-0444-8AD6-E4E317B1FD7E}" type="presParOf" srcId="{886C27A6-E365-4943-AD63-C98090C53135}" destId="{D0A09630-41CD-F64A-86F3-35AA3B442CD6}" srcOrd="0" destOrd="0" presId="urn:microsoft.com/office/officeart/2008/layout/LinedList"/>
    <dgm:cxn modelId="{DDC46E3A-1CF8-2C46-8CB7-8BD8D5B2CB56}" type="presParOf" srcId="{886C27A6-E365-4943-AD63-C98090C53135}" destId="{EDBF894C-965B-0E4C-A225-8441A1EDEC2C}" srcOrd="1" destOrd="0" presId="urn:microsoft.com/office/officeart/2008/layout/LinedList"/>
    <dgm:cxn modelId="{83588EA8-D1CF-3A47-B08B-1445AF3A89D1}" type="presParOf" srcId="{9D7C1BE0-AC49-8B42-B0F5-6B1383EF3FB4}" destId="{0BDE5E1D-01D7-D24A-9BCB-05C26A001B5F}" srcOrd="4" destOrd="0" presId="urn:microsoft.com/office/officeart/2008/layout/LinedList"/>
    <dgm:cxn modelId="{E38F0153-F6F2-4946-A5E4-4D2F032FF935}" type="presParOf" srcId="{9D7C1BE0-AC49-8B42-B0F5-6B1383EF3FB4}" destId="{AC93AF73-5037-4845-AD4C-F8DA06979959}" srcOrd="5" destOrd="0" presId="urn:microsoft.com/office/officeart/2008/layout/LinedList"/>
    <dgm:cxn modelId="{2A07B338-B5E9-1C4F-8DB6-E787602276E5}" type="presParOf" srcId="{AC93AF73-5037-4845-AD4C-F8DA06979959}" destId="{EC97E85D-0904-1740-81FA-680EBD0F2352}" srcOrd="0" destOrd="0" presId="urn:microsoft.com/office/officeart/2008/layout/LinedList"/>
    <dgm:cxn modelId="{218434FA-C757-BD42-94F7-87079AA9F868}" type="presParOf" srcId="{AC93AF73-5037-4845-AD4C-F8DA06979959}" destId="{3A0D02BE-3C51-9446-BC7A-AD69F8C741BE}" srcOrd="1" destOrd="0" presId="urn:microsoft.com/office/officeart/2008/layout/LinedList"/>
    <dgm:cxn modelId="{DC887B65-36BC-F24D-8B6C-CD120FC7B4D1}" type="presParOf" srcId="{9D7C1BE0-AC49-8B42-B0F5-6B1383EF3FB4}" destId="{B6F3036B-18E8-CE46-A6FD-3E24A8AEE6E5}" srcOrd="6" destOrd="0" presId="urn:microsoft.com/office/officeart/2008/layout/LinedList"/>
    <dgm:cxn modelId="{15D75505-DF74-5146-B359-5776C800FED4}" type="presParOf" srcId="{9D7C1BE0-AC49-8B42-B0F5-6B1383EF3FB4}" destId="{C8BA4744-729E-044A-AD5C-7C151713A2EA}" srcOrd="7" destOrd="0" presId="urn:microsoft.com/office/officeart/2008/layout/LinedList"/>
    <dgm:cxn modelId="{DA6B2EE4-1942-DC4D-B6F5-CC1BF36759B9}" type="presParOf" srcId="{C8BA4744-729E-044A-AD5C-7C151713A2EA}" destId="{3B566A42-F6E7-454E-BF15-B5FFB969466D}" srcOrd="0" destOrd="0" presId="urn:microsoft.com/office/officeart/2008/layout/LinedList"/>
    <dgm:cxn modelId="{289EE7AC-02B4-BD43-B478-04345C087539}" type="presParOf" srcId="{C8BA4744-729E-044A-AD5C-7C151713A2EA}" destId="{A29F86F7-F924-BC4F-9608-D960B5FA952F}" srcOrd="1" destOrd="0" presId="urn:microsoft.com/office/officeart/2008/layout/LinedList"/>
    <dgm:cxn modelId="{C5DF94DD-4DD7-844C-995D-FC49A26C43BC}" type="presParOf" srcId="{9D7C1BE0-AC49-8B42-B0F5-6B1383EF3FB4}" destId="{99DF0017-C240-0049-950F-38CC23CD791C}" srcOrd="8" destOrd="0" presId="urn:microsoft.com/office/officeart/2008/layout/LinedList"/>
    <dgm:cxn modelId="{E7E9DA97-0774-E245-BD48-0FD1B78B944D}" type="presParOf" srcId="{9D7C1BE0-AC49-8B42-B0F5-6B1383EF3FB4}" destId="{9DCE4018-4ECA-6A48-954A-3E979AC8CC02}" srcOrd="9" destOrd="0" presId="urn:microsoft.com/office/officeart/2008/layout/LinedList"/>
    <dgm:cxn modelId="{D0FD1808-FC92-6B4F-BB28-2961CDAB8CDE}" type="presParOf" srcId="{9DCE4018-4ECA-6A48-954A-3E979AC8CC02}" destId="{E2C45B59-D3FD-964A-9BB2-C23633C93662}" srcOrd="0" destOrd="0" presId="urn:microsoft.com/office/officeart/2008/layout/LinedList"/>
    <dgm:cxn modelId="{A24FA7B9-96E0-0841-A216-76D89351F15E}" type="presParOf" srcId="{9DCE4018-4ECA-6A48-954A-3E979AC8CC02}" destId="{860BC7F8-6BFD-0348-BC9C-D368FEB0678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37C1AA-ACC8-4FDA-8794-F5A3DF8F4959}"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F3DA016A-F7F0-4E29-9E9D-E6F2B3A0418D}">
      <dgm:prSet/>
      <dgm:spPr/>
      <dgm:t>
        <a:bodyPr/>
        <a:lstStyle/>
        <a:p>
          <a:r>
            <a:rPr lang="en-US" baseline="0"/>
            <a:t>Keissar, a contemporary Israeli poet, has emerged as an important voice in Mizrahi poetry. </a:t>
          </a:r>
          <a:endParaRPr lang="en-US"/>
        </a:p>
      </dgm:t>
    </dgm:pt>
    <dgm:pt modelId="{9E5CEE6F-E36C-48F7-8059-160B98F6A7C1}" type="parTrans" cxnId="{E6CBAE5A-4668-46DE-A70C-57624D58B97F}">
      <dgm:prSet/>
      <dgm:spPr/>
      <dgm:t>
        <a:bodyPr/>
        <a:lstStyle/>
        <a:p>
          <a:endParaRPr lang="en-US"/>
        </a:p>
      </dgm:t>
    </dgm:pt>
    <dgm:pt modelId="{504D38DE-4C8C-4DC2-808D-2588E06671EC}" type="sibTrans" cxnId="{E6CBAE5A-4668-46DE-A70C-57624D58B97F}">
      <dgm:prSet/>
      <dgm:spPr/>
      <dgm:t>
        <a:bodyPr/>
        <a:lstStyle/>
        <a:p>
          <a:endParaRPr lang="en-US"/>
        </a:p>
      </dgm:t>
    </dgm:pt>
    <dgm:pt modelId="{FC5B8C06-30CC-4B38-A87F-F87CBF5E5EB3}">
      <dgm:prSet/>
      <dgm:spPr/>
      <dgm:t>
        <a:bodyPr/>
        <a:lstStyle/>
        <a:p>
          <a:r>
            <a:rPr lang="en-US" baseline="0"/>
            <a:t>Keissar, whose family immigrated from Yemen, refers to her poetry as </a:t>
          </a:r>
          <a:r>
            <a:rPr lang="en-US" i="1" baseline="0"/>
            <a:t>Ars Poetica</a:t>
          </a:r>
          <a:r>
            <a:rPr lang="en-US" baseline="0"/>
            <a:t>—meaning ”the art of poetry” and also a play on the derogatory term, “ars” which Israelis often call Mizrahi men. </a:t>
          </a:r>
          <a:endParaRPr lang="en-US"/>
        </a:p>
      </dgm:t>
    </dgm:pt>
    <dgm:pt modelId="{CBB023FE-EB14-438C-9F09-E1D272D4B40C}" type="parTrans" cxnId="{6B46B528-5021-4774-BA9F-5B3AAD2FECDE}">
      <dgm:prSet/>
      <dgm:spPr/>
      <dgm:t>
        <a:bodyPr/>
        <a:lstStyle/>
        <a:p>
          <a:endParaRPr lang="en-US"/>
        </a:p>
      </dgm:t>
    </dgm:pt>
    <dgm:pt modelId="{91191AD3-6A4A-4413-8CA2-2B0F56C4003E}" type="sibTrans" cxnId="{6B46B528-5021-4774-BA9F-5B3AAD2FECDE}">
      <dgm:prSet/>
      <dgm:spPr/>
      <dgm:t>
        <a:bodyPr/>
        <a:lstStyle/>
        <a:p>
          <a:endParaRPr lang="en-US"/>
        </a:p>
      </dgm:t>
    </dgm:pt>
    <dgm:pt modelId="{83B82418-237A-4987-8EB5-5E5A7FE5905F}">
      <dgm:prSet/>
      <dgm:spPr/>
      <dgm:t>
        <a:bodyPr/>
        <a:lstStyle/>
        <a:p>
          <a:r>
            <a:rPr lang="en-US" baseline="0"/>
            <a:t>With her poetry, Keissar hopes to catalyze Mizrahi creation and culture as a important and dynamic voice in Israeli life. </a:t>
          </a:r>
          <a:endParaRPr lang="en-US"/>
        </a:p>
      </dgm:t>
    </dgm:pt>
    <dgm:pt modelId="{C3E8148D-B1EC-4E28-9BD6-119D975314A2}" type="parTrans" cxnId="{6E64E880-DBC1-4ECD-8A03-A8F12BD0F760}">
      <dgm:prSet/>
      <dgm:spPr/>
      <dgm:t>
        <a:bodyPr/>
        <a:lstStyle/>
        <a:p>
          <a:endParaRPr lang="en-US"/>
        </a:p>
      </dgm:t>
    </dgm:pt>
    <dgm:pt modelId="{EDB02FAC-0E95-4AE2-BA79-DF9298EA2EC7}" type="sibTrans" cxnId="{6E64E880-DBC1-4ECD-8A03-A8F12BD0F760}">
      <dgm:prSet/>
      <dgm:spPr/>
      <dgm:t>
        <a:bodyPr/>
        <a:lstStyle/>
        <a:p>
          <a:endParaRPr lang="en-US"/>
        </a:p>
      </dgm:t>
    </dgm:pt>
    <dgm:pt modelId="{0F0FB98F-F3D6-4F40-AA6D-54CACD1FEF42}" type="pres">
      <dgm:prSet presAssocID="{4937C1AA-ACC8-4FDA-8794-F5A3DF8F4959}" presName="vert0" presStyleCnt="0">
        <dgm:presLayoutVars>
          <dgm:dir/>
          <dgm:animOne val="branch"/>
          <dgm:animLvl val="lvl"/>
        </dgm:presLayoutVars>
      </dgm:prSet>
      <dgm:spPr/>
    </dgm:pt>
    <dgm:pt modelId="{8A4CFB24-69CE-3646-A0E7-6B585E61BDE7}" type="pres">
      <dgm:prSet presAssocID="{F3DA016A-F7F0-4E29-9E9D-E6F2B3A0418D}" presName="thickLine" presStyleLbl="alignNode1" presStyleIdx="0" presStyleCnt="3"/>
      <dgm:spPr/>
    </dgm:pt>
    <dgm:pt modelId="{BF491A9B-ED8F-754E-97B9-3DBDDA807E10}" type="pres">
      <dgm:prSet presAssocID="{F3DA016A-F7F0-4E29-9E9D-E6F2B3A0418D}" presName="horz1" presStyleCnt="0"/>
      <dgm:spPr/>
    </dgm:pt>
    <dgm:pt modelId="{9FEF8D9A-B919-CE4C-A39E-002BCE4CB1D0}" type="pres">
      <dgm:prSet presAssocID="{F3DA016A-F7F0-4E29-9E9D-E6F2B3A0418D}" presName="tx1" presStyleLbl="revTx" presStyleIdx="0" presStyleCnt="3"/>
      <dgm:spPr/>
    </dgm:pt>
    <dgm:pt modelId="{223FD092-41EC-C34B-9214-00780A14E059}" type="pres">
      <dgm:prSet presAssocID="{F3DA016A-F7F0-4E29-9E9D-E6F2B3A0418D}" presName="vert1" presStyleCnt="0"/>
      <dgm:spPr/>
    </dgm:pt>
    <dgm:pt modelId="{AD4DD681-3A2D-C244-8A6F-4AC1E0A7012D}" type="pres">
      <dgm:prSet presAssocID="{FC5B8C06-30CC-4B38-A87F-F87CBF5E5EB3}" presName="thickLine" presStyleLbl="alignNode1" presStyleIdx="1" presStyleCnt="3"/>
      <dgm:spPr/>
    </dgm:pt>
    <dgm:pt modelId="{D47C7B75-1708-8F4D-A3DE-CD2898E11FBE}" type="pres">
      <dgm:prSet presAssocID="{FC5B8C06-30CC-4B38-A87F-F87CBF5E5EB3}" presName="horz1" presStyleCnt="0"/>
      <dgm:spPr/>
    </dgm:pt>
    <dgm:pt modelId="{DF134DF8-B6E4-9244-A315-AAD6CB69AC36}" type="pres">
      <dgm:prSet presAssocID="{FC5B8C06-30CC-4B38-A87F-F87CBF5E5EB3}" presName="tx1" presStyleLbl="revTx" presStyleIdx="1" presStyleCnt="3"/>
      <dgm:spPr/>
    </dgm:pt>
    <dgm:pt modelId="{91BADD12-43C8-EE4A-A7CF-D85D63E67E8A}" type="pres">
      <dgm:prSet presAssocID="{FC5B8C06-30CC-4B38-A87F-F87CBF5E5EB3}" presName="vert1" presStyleCnt="0"/>
      <dgm:spPr/>
    </dgm:pt>
    <dgm:pt modelId="{7E95D048-45AC-6D4A-A911-CDCCF20961F6}" type="pres">
      <dgm:prSet presAssocID="{83B82418-237A-4987-8EB5-5E5A7FE5905F}" presName="thickLine" presStyleLbl="alignNode1" presStyleIdx="2" presStyleCnt="3"/>
      <dgm:spPr/>
    </dgm:pt>
    <dgm:pt modelId="{A6C0D4E4-B6E4-C74F-B898-81A0C6F8940F}" type="pres">
      <dgm:prSet presAssocID="{83B82418-237A-4987-8EB5-5E5A7FE5905F}" presName="horz1" presStyleCnt="0"/>
      <dgm:spPr/>
    </dgm:pt>
    <dgm:pt modelId="{E8F7150C-85D5-6149-BD6C-94802B83C37F}" type="pres">
      <dgm:prSet presAssocID="{83B82418-237A-4987-8EB5-5E5A7FE5905F}" presName="tx1" presStyleLbl="revTx" presStyleIdx="2" presStyleCnt="3"/>
      <dgm:spPr/>
    </dgm:pt>
    <dgm:pt modelId="{EB57F32E-4C60-AE4B-B7F3-7D7D889F1992}" type="pres">
      <dgm:prSet presAssocID="{83B82418-237A-4987-8EB5-5E5A7FE5905F}" presName="vert1" presStyleCnt="0"/>
      <dgm:spPr/>
    </dgm:pt>
  </dgm:ptLst>
  <dgm:cxnLst>
    <dgm:cxn modelId="{EC344309-44E6-B348-9060-EA55C7866D03}" type="presOf" srcId="{FC5B8C06-30CC-4B38-A87F-F87CBF5E5EB3}" destId="{DF134DF8-B6E4-9244-A315-AAD6CB69AC36}" srcOrd="0" destOrd="0" presId="urn:microsoft.com/office/officeart/2008/layout/LinedList"/>
    <dgm:cxn modelId="{8AD67C26-92E3-E148-922A-3EFF5315EEB6}" type="presOf" srcId="{F3DA016A-F7F0-4E29-9E9D-E6F2B3A0418D}" destId="{9FEF8D9A-B919-CE4C-A39E-002BCE4CB1D0}" srcOrd="0" destOrd="0" presId="urn:microsoft.com/office/officeart/2008/layout/LinedList"/>
    <dgm:cxn modelId="{6B46B528-5021-4774-BA9F-5B3AAD2FECDE}" srcId="{4937C1AA-ACC8-4FDA-8794-F5A3DF8F4959}" destId="{FC5B8C06-30CC-4B38-A87F-F87CBF5E5EB3}" srcOrd="1" destOrd="0" parTransId="{CBB023FE-EB14-438C-9F09-E1D272D4B40C}" sibTransId="{91191AD3-6A4A-4413-8CA2-2B0F56C4003E}"/>
    <dgm:cxn modelId="{E6CBAE5A-4668-46DE-A70C-57624D58B97F}" srcId="{4937C1AA-ACC8-4FDA-8794-F5A3DF8F4959}" destId="{F3DA016A-F7F0-4E29-9E9D-E6F2B3A0418D}" srcOrd="0" destOrd="0" parTransId="{9E5CEE6F-E36C-48F7-8059-160B98F6A7C1}" sibTransId="{504D38DE-4C8C-4DC2-808D-2588E06671EC}"/>
    <dgm:cxn modelId="{9EA5E46E-A1F4-3044-83F6-22CF14EFAA18}" type="presOf" srcId="{83B82418-237A-4987-8EB5-5E5A7FE5905F}" destId="{E8F7150C-85D5-6149-BD6C-94802B83C37F}" srcOrd="0" destOrd="0" presId="urn:microsoft.com/office/officeart/2008/layout/LinedList"/>
    <dgm:cxn modelId="{61D4096F-3314-2840-B6E4-AE9BDDD95036}" type="presOf" srcId="{4937C1AA-ACC8-4FDA-8794-F5A3DF8F4959}" destId="{0F0FB98F-F3D6-4F40-AA6D-54CACD1FEF42}" srcOrd="0" destOrd="0" presId="urn:microsoft.com/office/officeart/2008/layout/LinedList"/>
    <dgm:cxn modelId="{6E64E880-DBC1-4ECD-8A03-A8F12BD0F760}" srcId="{4937C1AA-ACC8-4FDA-8794-F5A3DF8F4959}" destId="{83B82418-237A-4987-8EB5-5E5A7FE5905F}" srcOrd="2" destOrd="0" parTransId="{C3E8148D-B1EC-4E28-9BD6-119D975314A2}" sibTransId="{EDB02FAC-0E95-4AE2-BA79-DF9298EA2EC7}"/>
    <dgm:cxn modelId="{C32E0DD7-7D02-5449-B18C-383A0B05ACE7}" type="presParOf" srcId="{0F0FB98F-F3D6-4F40-AA6D-54CACD1FEF42}" destId="{8A4CFB24-69CE-3646-A0E7-6B585E61BDE7}" srcOrd="0" destOrd="0" presId="urn:microsoft.com/office/officeart/2008/layout/LinedList"/>
    <dgm:cxn modelId="{528FA4D1-6678-9A44-BC74-950CF5367A01}" type="presParOf" srcId="{0F0FB98F-F3D6-4F40-AA6D-54CACD1FEF42}" destId="{BF491A9B-ED8F-754E-97B9-3DBDDA807E10}" srcOrd="1" destOrd="0" presId="urn:microsoft.com/office/officeart/2008/layout/LinedList"/>
    <dgm:cxn modelId="{F23AD590-DB9A-E545-9E38-7A2B072CD5B3}" type="presParOf" srcId="{BF491A9B-ED8F-754E-97B9-3DBDDA807E10}" destId="{9FEF8D9A-B919-CE4C-A39E-002BCE4CB1D0}" srcOrd="0" destOrd="0" presId="urn:microsoft.com/office/officeart/2008/layout/LinedList"/>
    <dgm:cxn modelId="{C5A01C75-9B9A-E440-B133-C69258182D06}" type="presParOf" srcId="{BF491A9B-ED8F-754E-97B9-3DBDDA807E10}" destId="{223FD092-41EC-C34B-9214-00780A14E059}" srcOrd="1" destOrd="0" presId="urn:microsoft.com/office/officeart/2008/layout/LinedList"/>
    <dgm:cxn modelId="{A28258EF-5429-9A45-82DA-049DBA5A3F39}" type="presParOf" srcId="{0F0FB98F-F3D6-4F40-AA6D-54CACD1FEF42}" destId="{AD4DD681-3A2D-C244-8A6F-4AC1E0A7012D}" srcOrd="2" destOrd="0" presId="urn:microsoft.com/office/officeart/2008/layout/LinedList"/>
    <dgm:cxn modelId="{4B857918-E62E-EE4A-8F2C-932002027F4F}" type="presParOf" srcId="{0F0FB98F-F3D6-4F40-AA6D-54CACD1FEF42}" destId="{D47C7B75-1708-8F4D-A3DE-CD2898E11FBE}" srcOrd="3" destOrd="0" presId="urn:microsoft.com/office/officeart/2008/layout/LinedList"/>
    <dgm:cxn modelId="{A7067B22-4B1A-7642-85B0-B7E3A5A42047}" type="presParOf" srcId="{D47C7B75-1708-8F4D-A3DE-CD2898E11FBE}" destId="{DF134DF8-B6E4-9244-A315-AAD6CB69AC36}" srcOrd="0" destOrd="0" presId="urn:microsoft.com/office/officeart/2008/layout/LinedList"/>
    <dgm:cxn modelId="{A636BEE0-B4FA-D449-B628-1DA66F9AEE0E}" type="presParOf" srcId="{D47C7B75-1708-8F4D-A3DE-CD2898E11FBE}" destId="{91BADD12-43C8-EE4A-A7CF-D85D63E67E8A}" srcOrd="1" destOrd="0" presId="urn:microsoft.com/office/officeart/2008/layout/LinedList"/>
    <dgm:cxn modelId="{51CA0E53-EC9E-7841-AD77-2524BDE5E8AA}" type="presParOf" srcId="{0F0FB98F-F3D6-4F40-AA6D-54CACD1FEF42}" destId="{7E95D048-45AC-6D4A-A911-CDCCF20961F6}" srcOrd="4" destOrd="0" presId="urn:microsoft.com/office/officeart/2008/layout/LinedList"/>
    <dgm:cxn modelId="{683AEF7E-851C-4D4A-A9C3-DACE27B43861}" type="presParOf" srcId="{0F0FB98F-F3D6-4F40-AA6D-54CACD1FEF42}" destId="{A6C0D4E4-B6E4-C74F-B898-81A0C6F8940F}" srcOrd="5" destOrd="0" presId="urn:microsoft.com/office/officeart/2008/layout/LinedList"/>
    <dgm:cxn modelId="{A1A3A440-77C3-8C4A-B9A7-8A375D8F6617}" type="presParOf" srcId="{A6C0D4E4-B6E4-C74F-B898-81A0C6F8940F}" destId="{E8F7150C-85D5-6149-BD6C-94802B83C37F}" srcOrd="0" destOrd="0" presId="urn:microsoft.com/office/officeart/2008/layout/LinedList"/>
    <dgm:cxn modelId="{51097960-83FB-154E-944B-1E126ACE4099}" type="presParOf" srcId="{A6C0D4E4-B6E4-C74F-B898-81A0C6F8940F}" destId="{EB57F32E-4C60-AE4B-B7F3-7D7D889F199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9952E4-5CDA-4DA8-A3BF-3DC90166E65D}"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1FFB6217-2F68-407C-BA85-0E33C6192A6B}">
      <dgm:prSet/>
      <dgm:spPr/>
      <dgm:t>
        <a:bodyPr/>
        <a:lstStyle/>
        <a:p>
          <a:r>
            <a:rPr lang="en-US" baseline="0"/>
            <a:t>Mishol was born in Romania in 1946, and she immigrated to Israel as a young girl. </a:t>
          </a:r>
          <a:endParaRPr lang="en-US"/>
        </a:p>
      </dgm:t>
    </dgm:pt>
    <dgm:pt modelId="{F2239114-0254-4B59-B105-84BD8A81FCA8}" type="parTrans" cxnId="{8243F169-5198-4816-94B5-3B9C80E4196E}">
      <dgm:prSet/>
      <dgm:spPr/>
      <dgm:t>
        <a:bodyPr/>
        <a:lstStyle/>
        <a:p>
          <a:endParaRPr lang="en-US"/>
        </a:p>
      </dgm:t>
    </dgm:pt>
    <dgm:pt modelId="{CC17B574-A244-44F0-AB68-243E63513D7A}" type="sibTrans" cxnId="{8243F169-5198-4816-94B5-3B9C80E4196E}">
      <dgm:prSet/>
      <dgm:spPr/>
      <dgm:t>
        <a:bodyPr/>
        <a:lstStyle/>
        <a:p>
          <a:endParaRPr lang="en-US"/>
        </a:p>
      </dgm:t>
    </dgm:pt>
    <dgm:pt modelId="{550CBC0A-945C-4CE3-B472-DAD930735504}">
      <dgm:prSet/>
      <dgm:spPr/>
      <dgm:t>
        <a:bodyPr/>
        <a:lstStyle/>
        <a:p>
          <a:r>
            <a:rPr lang="en-US" baseline="0"/>
            <a:t>Mishol has written many books of poetry, which are highly regarded and have won many prizes. </a:t>
          </a:r>
          <a:endParaRPr lang="en-US"/>
        </a:p>
      </dgm:t>
    </dgm:pt>
    <dgm:pt modelId="{E07CC862-7955-4AD3-B653-1004B81FE61B}" type="parTrans" cxnId="{91E2ADF6-4289-46EA-9D35-48BABBD2BFE1}">
      <dgm:prSet/>
      <dgm:spPr/>
      <dgm:t>
        <a:bodyPr/>
        <a:lstStyle/>
        <a:p>
          <a:endParaRPr lang="en-US"/>
        </a:p>
      </dgm:t>
    </dgm:pt>
    <dgm:pt modelId="{9F99D74E-4B42-4723-BE67-B91A2A68599C}" type="sibTrans" cxnId="{91E2ADF6-4289-46EA-9D35-48BABBD2BFE1}">
      <dgm:prSet/>
      <dgm:spPr/>
      <dgm:t>
        <a:bodyPr/>
        <a:lstStyle/>
        <a:p>
          <a:endParaRPr lang="en-US"/>
        </a:p>
      </dgm:t>
    </dgm:pt>
    <dgm:pt modelId="{B3F6C252-0CB8-4FDE-9CEF-24E47E0811B1}">
      <dgm:prSet/>
      <dgm:spPr/>
      <dgm:t>
        <a:bodyPr/>
        <a:lstStyle/>
        <a:p>
          <a:r>
            <a:rPr lang="en-US" baseline="0"/>
            <a:t>She lives on a farm, growing persimmons and peaches, near Gedera. </a:t>
          </a:r>
          <a:endParaRPr lang="en-US"/>
        </a:p>
      </dgm:t>
    </dgm:pt>
    <dgm:pt modelId="{C84B9B2D-022A-46E0-9981-BEDFAD75611C}" type="parTrans" cxnId="{29482FCB-4F44-4C50-A7EC-737488A4BF2E}">
      <dgm:prSet/>
      <dgm:spPr/>
      <dgm:t>
        <a:bodyPr/>
        <a:lstStyle/>
        <a:p>
          <a:endParaRPr lang="en-US"/>
        </a:p>
      </dgm:t>
    </dgm:pt>
    <dgm:pt modelId="{5603167F-2D73-4863-A876-94F662C5901D}" type="sibTrans" cxnId="{29482FCB-4F44-4C50-A7EC-737488A4BF2E}">
      <dgm:prSet/>
      <dgm:spPr/>
      <dgm:t>
        <a:bodyPr/>
        <a:lstStyle/>
        <a:p>
          <a:endParaRPr lang="en-US"/>
        </a:p>
      </dgm:t>
    </dgm:pt>
    <dgm:pt modelId="{D997EB01-8D28-4637-94CD-531CC68B7770}">
      <dgm:prSet/>
      <dgm:spPr/>
      <dgm:t>
        <a:bodyPr/>
        <a:lstStyle/>
        <a:p>
          <a:r>
            <a:rPr lang="en-US" baseline="0"/>
            <a:t>Mishol’s poetry paints colorful pictures of the landscape of modern Israel. </a:t>
          </a:r>
          <a:endParaRPr lang="en-US"/>
        </a:p>
      </dgm:t>
    </dgm:pt>
    <dgm:pt modelId="{DC3FC654-0235-491E-93DA-375FB7BE9BD9}" type="parTrans" cxnId="{5DB9C277-4E1D-4032-826E-FD40C8850860}">
      <dgm:prSet/>
      <dgm:spPr/>
      <dgm:t>
        <a:bodyPr/>
        <a:lstStyle/>
        <a:p>
          <a:endParaRPr lang="en-US"/>
        </a:p>
      </dgm:t>
    </dgm:pt>
    <dgm:pt modelId="{E0467193-AB76-45B1-A7F6-DCB87AE063C5}" type="sibTrans" cxnId="{5DB9C277-4E1D-4032-826E-FD40C8850860}">
      <dgm:prSet/>
      <dgm:spPr/>
      <dgm:t>
        <a:bodyPr/>
        <a:lstStyle/>
        <a:p>
          <a:endParaRPr lang="en-US"/>
        </a:p>
      </dgm:t>
    </dgm:pt>
    <dgm:pt modelId="{BDEC8FF8-F397-F04C-A034-AC9F8D1A8887}" type="pres">
      <dgm:prSet presAssocID="{099952E4-5CDA-4DA8-A3BF-3DC90166E65D}" presName="vert0" presStyleCnt="0">
        <dgm:presLayoutVars>
          <dgm:dir/>
          <dgm:animOne val="branch"/>
          <dgm:animLvl val="lvl"/>
        </dgm:presLayoutVars>
      </dgm:prSet>
      <dgm:spPr/>
    </dgm:pt>
    <dgm:pt modelId="{228F60C8-1D92-6B48-BE0E-AED2A1286076}" type="pres">
      <dgm:prSet presAssocID="{1FFB6217-2F68-407C-BA85-0E33C6192A6B}" presName="thickLine" presStyleLbl="alignNode1" presStyleIdx="0" presStyleCnt="4"/>
      <dgm:spPr/>
    </dgm:pt>
    <dgm:pt modelId="{87CE3E0D-2DF4-F045-8DE2-328C747EFE0C}" type="pres">
      <dgm:prSet presAssocID="{1FFB6217-2F68-407C-BA85-0E33C6192A6B}" presName="horz1" presStyleCnt="0"/>
      <dgm:spPr/>
    </dgm:pt>
    <dgm:pt modelId="{4B3B1C08-2487-B747-952E-27DA5043F407}" type="pres">
      <dgm:prSet presAssocID="{1FFB6217-2F68-407C-BA85-0E33C6192A6B}" presName="tx1" presStyleLbl="revTx" presStyleIdx="0" presStyleCnt="4"/>
      <dgm:spPr/>
    </dgm:pt>
    <dgm:pt modelId="{7A16FA50-D3C6-6844-8F6D-9458FF502F65}" type="pres">
      <dgm:prSet presAssocID="{1FFB6217-2F68-407C-BA85-0E33C6192A6B}" presName="vert1" presStyleCnt="0"/>
      <dgm:spPr/>
    </dgm:pt>
    <dgm:pt modelId="{E52350F3-E4B8-4542-92FC-02F3380CC42C}" type="pres">
      <dgm:prSet presAssocID="{550CBC0A-945C-4CE3-B472-DAD930735504}" presName="thickLine" presStyleLbl="alignNode1" presStyleIdx="1" presStyleCnt="4"/>
      <dgm:spPr/>
    </dgm:pt>
    <dgm:pt modelId="{FD538DA7-D710-794D-A3BC-F90502531B46}" type="pres">
      <dgm:prSet presAssocID="{550CBC0A-945C-4CE3-B472-DAD930735504}" presName="horz1" presStyleCnt="0"/>
      <dgm:spPr/>
    </dgm:pt>
    <dgm:pt modelId="{8565EB2B-9031-0544-966D-117C25417EC4}" type="pres">
      <dgm:prSet presAssocID="{550CBC0A-945C-4CE3-B472-DAD930735504}" presName="tx1" presStyleLbl="revTx" presStyleIdx="1" presStyleCnt="4"/>
      <dgm:spPr/>
    </dgm:pt>
    <dgm:pt modelId="{4753F92A-716F-274A-AAA9-CCB7750EC121}" type="pres">
      <dgm:prSet presAssocID="{550CBC0A-945C-4CE3-B472-DAD930735504}" presName="vert1" presStyleCnt="0"/>
      <dgm:spPr/>
    </dgm:pt>
    <dgm:pt modelId="{8273020B-8058-E94C-859A-EFB38F09BFB0}" type="pres">
      <dgm:prSet presAssocID="{B3F6C252-0CB8-4FDE-9CEF-24E47E0811B1}" presName="thickLine" presStyleLbl="alignNode1" presStyleIdx="2" presStyleCnt="4"/>
      <dgm:spPr/>
    </dgm:pt>
    <dgm:pt modelId="{9714588D-1B34-5A4E-83CC-AB4F55C64DD6}" type="pres">
      <dgm:prSet presAssocID="{B3F6C252-0CB8-4FDE-9CEF-24E47E0811B1}" presName="horz1" presStyleCnt="0"/>
      <dgm:spPr/>
    </dgm:pt>
    <dgm:pt modelId="{4BA2DF9D-E067-9243-8703-48B1918583D4}" type="pres">
      <dgm:prSet presAssocID="{B3F6C252-0CB8-4FDE-9CEF-24E47E0811B1}" presName="tx1" presStyleLbl="revTx" presStyleIdx="2" presStyleCnt="4"/>
      <dgm:spPr/>
    </dgm:pt>
    <dgm:pt modelId="{FBE0389B-A5D8-BE4A-950B-BF5B96C178D8}" type="pres">
      <dgm:prSet presAssocID="{B3F6C252-0CB8-4FDE-9CEF-24E47E0811B1}" presName="vert1" presStyleCnt="0"/>
      <dgm:spPr/>
    </dgm:pt>
    <dgm:pt modelId="{ECE79EEB-029E-594A-8279-8D1CF24ACB16}" type="pres">
      <dgm:prSet presAssocID="{D997EB01-8D28-4637-94CD-531CC68B7770}" presName="thickLine" presStyleLbl="alignNode1" presStyleIdx="3" presStyleCnt="4"/>
      <dgm:spPr/>
    </dgm:pt>
    <dgm:pt modelId="{2A39E3E1-2800-3542-A31F-2AF796D83935}" type="pres">
      <dgm:prSet presAssocID="{D997EB01-8D28-4637-94CD-531CC68B7770}" presName="horz1" presStyleCnt="0"/>
      <dgm:spPr/>
    </dgm:pt>
    <dgm:pt modelId="{2E7DFF30-C81C-7944-988C-0FBFD94F5278}" type="pres">
      <dgm:prSet presAssocID="{D997EB01-8D28-4637-94CD-531CC68B7770}" presName="tx1" presStyleLbl="revTx" presStyleIdx="3" presStyleCnt="4"/>
      <dgm:spPr/>
    </dgm:pt>
    <dgm:pt modelId="{36710A20-482C-2B4B-8A11-9DAC363C5571}" type="pres">
      <dgm:prSet presAssocID="{D997EB01-8D28-4637-94CD-531CC68B7770}" presName="vert1" presStyleCnt="0"/>
      <dgm:spPr/>
    </dgm:pt>
  </dgm:ptLst>
  <dgm:cxnLst>
    <dgm:cxn modelId="{60A65256-1D68-7249-868C-1E3A23C6591D}" type="presOf" srcId="{1FFB6217-2F68-407C-BA85-0E33C6192A6B}" destId="{4B3B1C08-2487-B747-952E-27DA5043F407}" srcOrd="0" destOrd="0" presId="urn:microsoft.com/office/officeart/2008/layout/LinedList"/>
    <dgm:cxn modelId="{92053667-6951-B74F-A9D6-6B5282C75E04}" type="presOf" srcId="{D997EB01-8D28-4637-94CD-531CC68B7770}" destId="{2E7DFF30-C81C-7944-988C-0FBFD94F5278}" srcOrd="0" destOrd="0" presId="urn:microsoft.com/office/officeart/2008/layout/LinedList"/>
    <dgm:cxn modelId="{8243F169-5198-4816-94B5-3B9C80E4196E}" srcId="{099952E4-5CDA-4DA8-A3BF-3DC90166E65D}" destId="{1FFB6217-2F68-407C-BA85-0E33C6192A6B}" srcOrd="0" destOrd="0" parTransId="{F2239114-0254-4B59-B105-84BD8A81FCA8}" sibTransId="{CC17B574-A244-44F0-AB68-243E63513D7A}"/>
    <dgm:cxn modelId="{5DB9C277-4E1D-4032-826E-FD40C8850860}" srcId="{099952E4-5CDA-4DA8-A3BF-3DC90166E65D}" destId="{D997EB01-8D28-4637-94CD-531CC68B7770}" srcOrd="3" destOrd="0" parTransId="{DC3FC654-0235-491E-93DA-375FB7BE9BD9}" sibTransId="{E0467193-AB76-45B1-A7F6-DCB87AE063C5}"/>
    <dgm:cxn modelId="{42E3F799-397D-C740-960E-DA4D2B8F0658}" type="presOf" srcId="{550CBC0A-945C-4CE3-B472-DAD930735504}" destId="{8565EB2B-9031-0544-966D-117C25417EC4}" srcOrd="0" destOrd="0" presId="urn:microsoft.com/office/officeart/2008/layout/LinedList"/>
    <dgm:cxn modelId="{F25F78AE-DBEF-AB42-B10B-27526FCB84CD}" type="presOf" srcId="{099952E4-5CDA-4DA8-A3BF-3DC90166E65D}" destId="{BDEC8FF8-F397-F04C-A034-AC9F8D1A8887}" srcOrd="0" destOrd="0" presId="urn:microsoft.com/office/officeart/2008/layout/LinedList"/>
    <dgm:cxn modelId="{29482FCB-4F44-4C50-A7EC-737488A4BF2E}" srcId="{099952E4-5CDA-4DA8-A3BF-3DC90166E65D}" destId="{B3F6C252-0CB8-4FDE-9CEF-24E47E0811B1}" srcOrd="2" destOrd="0" parTransId="{C84B9B2D-022A-46E0-9981-BEDFAD75611C}" sibTransId="{5603167F-2D73-4863-A876-94F662C5901D}"/>
    <dgm:cxn modelId="{3E10FCD5-AF05-CD41-976B-08E4D036BE84}" type="presOf" srcId="{B3F6C252-0CB8-4FDE-9CEF-24E47E0811B1}" destId="{4BA2DF9D-E067-9243-8703-48B1918583D4}" srcOrd="0" destOrd="0" presId="urn:microsoft.com/office/officeart/2008/layout/LinedList"/>
    <dgm:cxn modelId="{91E2ADF6-4289-46EA-9D35-48BABBD2BFE1}" srcId="{099952E4-5CDA-4DA8-A3BF-3DC90166E65D}" destId="{550CBC0A-945C-4CE3-B472-DAD930735504}" srcOrd="1" destOrd="0" parTransId="{E07CC862-7955-4AD3-B653-1004B81FE61B}" sibTransId="{9F99D74E-4B42-4723-BE67-B91A2A68599C}"/>
    <dgm:cxn modelId="{E2504024-89BD-5F46-95C0-3CBE69D20842}" type="presParOf" srcId="{BDEC8FF8-F397-F04C-A034-AC9F8D1A8887}" destId="{228F60C8-1D92-6B48-BE0E-AED2A1286076}" srcOrd="0" destOrd="0" presId="urn:microsoft.com/office/officeart/2008/layout/LinedList"/>
    <dgm:cxn modelId="{896A508E-C839-4544-BE67-5F36C18FA41A}" type="presParOf" srcId="{BDEC8FF8-F397-F04C-A034-AC9F8D1A8887}" destId="{87CE3E0D-2DF4-F045-8DE2-328C747EFE0C}" srcOrd="1" destOrd="0" presId="urn:microsoft.com/office/officeart/2008/layout/LinedList"/>
    <dgm:cxn modelId="{47E05A72-C978-5740-8943-8043D5A47B42}" type="presParOf" srcId="{87CE3E0D-2DF4-F045-8DE2-328C747EFE0C}" destId="{4B3B1C08-2487-B747-952E-27DA5043F407}" srcOrd="0" destOrd="0" presId="urn:microsoft.com/office/officeart/2008/layout/LinedList"/>
    <dgm:cxn modelId="{3A3DB10B-0B81-6D44-84BE-1C1A7B448EA5}" type="presParOf" srcId="{87CE3E0D-2DF4-F045-8DE2-328C747EFE0C}" destId="{7A16FA50-D3C6-6844-8F6D-9458FF502F65}" srcOrd="1" destOrd="0" presId="urn:microsoft.com/office/officeart/2008/layout/LinedList"/>
    <dgm:cxn modelId="{06517E7C-D9DD-5646-8E50-1FD943E4598F}" type="presParOf" srcId="{BDEC8FF8-F397-F04C-A034-AC9F8D1A8887}" destId="{E52350F3-E4B8-4542-92FC-02F3380CC42C}" srcOrd="2" destOrd="0" presId="urn:microsoft.com/office/officeart/2008/layout/LinedList"/>
    <dgm:cxn modelId="{E3E25774-80A3-0D4B-9105-8A6DCC9D7BED}" type="presParOf" srcId="{BDEC8FF8-F397-F04C-A034-AC9F8D1A8887}" destId="{FD538DA7-D710-794D-A3BC-F90502531B46}" srcOrd="3" destOrd="0" presId="urn:microsoft.com/office/officeart/2008/layout/LinedList"/>
    <dgm:cxn modelId="{C9121F65-7349-B547-BB04-C9414DED1517}" type="presParOf" srcId="{FD538DA7-D710-794D-A3BC-F90502531B46}" destId="{8565EB2B-9031-0544-966D-117C25417EC4}" srcOrd="0" destOrd="0" presId="urn:microsoft.com/office/officeart/2008/layout/LinedList"/>
    <dgm:cxn modelId="{8493BE99-3F4A-B847-9785-E78F74A3DD9F}" type="presParOf" srcId="{FD538DA7-D710-794D-A3BC-F90502531B46}" destId="{4753F92A-716F-274A-AAA9-CCB7750EC121}" srcOrd="1" destOrd="0" presId="urn:microsoft.com/office/officeart/2008/layout/LinedList"/>
    <dgm:cxn modelId="{78608516-9A10-4F49-8C4C-A216E8784413}" type="presParOf" srcId="{BDEC8FF8-F397-F04C-A034-AC9F8D1A8887}" destId="{8273020B-8058-E94C-859A-EFB38F09BFB0}" srcOrd="4" destOrd="0" presId="urn:microsoft.com/office/officeart/2008/layout/LinedList"/>
    <dgm:cxn modelId="{227B1E0B-3D96-FE45-9B41-69B40D8C54C1}" type="presParOf" srcId="{BDEC8FF8-F397-F04C-A034-AC9F8D1A8887}" destId="{9714588D-1B34-5A4E-83CC-AB4F55C64DD6}" srcOrd="5" destOrd="0" presId="urn:microsoft.com/office/officeart/2008/layout/LinedList"/>
    <dgm:cxn modelId="{E5CF780C-C771-D646-A1BB-B01FA13477E2}" type="presParOf" srcId="{9714588D-1B34-5A4E-83CC-AB4F55C64DD6}" destId="{4BA2DF9D-E067-9243-8703-48B1918583D4}" srcOrd="0" destOrd="0" presId="urn:microsoft.com/office/officeart/2008/layout/LinedList"/>
    <dgm:cxn modelId="{66167B6A-BBD5-6146-864D-0787DEEA8834}" type="presParOf" srcId="{9714588D-1B34-5A4E-83CC-AB4F55C64DD6}" destId="{FBE0389B-A5D8-BE4A-950B-BF5B96C178D8}" srcOrd="1" destOrd="0" presId="urn:microsoft.com/office/officeart/2008/layout/LinedList"/>
    <dgm:cxn modelId="{77AB9959-6CFF-8B44-A3A9-A7A7778C9EDA}" type="presParOf" srcId="{BDEC8FF8-F397-F04C-A034-AC9F8D1A8887}" destId="{ECE79EEB-029E-594A-8279-8D1CF24ACB16}" srcOrd="6" destOrd="0" presId="urn:microsoft.com/office/officeart/2008/layout/LinedList"/>
    <dgm:cxn modelId="{1FC5A736-2602-744B-B1C5-607F1072BC9D}" type="presParOf" srcId="{BDEC8FF8-F397-F04C-A034-AC9F8D1A8887}" destId="{2A39E3E1-2800-3542-A31F-2AF796D83935}" srcOrd="7" destOrd="0" presId="urn:microsoft.com/office/officeart/2008/layout/LinedList"/>
    <dgm:cxn modelId="{6BBF03CE-7787-4B48-BA82-C8F2DDAE7972}" type="presParOf" srcId="{2A39E3E1-2800-3542-A31F-2AF796D83935}" destId="{2E7DFF30-C81C-7944-988C-0FBFD94F5278}" srcOrd="0" destOrd="0" presId="urn:microsoft.com/office/officeart/2008/layout/LinedList"/>
    <dgm:cxn modelId="{033C3690-B55B-1249-9316-BABC11F33F23}" type="presParOf" srcId="{2A39E3E1-2800-3542-A31F-2AF796D83935}" destId="{36710A20-482C-2B4B-8A11-9DAC363C55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483C0-613C-E749-BE19-A680A488A9A1}">
      <dsp:nvSpPr>
        <dsp:cNvPr id="0" name=""/>
        <dsp:cNvSpPr/>
      </dsp:nvSpPr>
      <dsp:spPr>
        <a:xfrm>
          <a:off x="0" y="68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D0460-4554-7348-ADB0-085A6AB3F087}">
      <dsp:nvSpPr>
        <dsp:cNvPr id="0" name=""/>
        <dsp:cNvSpPr/>
      </dsp:nvSpPr>
      <dsp:spPr>
        <a:xfrm>
          <a:off x="0" y="680"/>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Born in East Russia in 1911 and grew up in </a:t>
          </a:r>
          <a:r>
            <a:rPr lang="en-US" sz="2300" kern="1200" dirty="0" err="1"/>
            <a:t>Kovno</a:t>
          </a:r>
          <a:r>
            <a:rPr lang="en-US" sz="2300" kern="1200"/>
            <a:t>, Lithuania where she began writing poetry in Hebrew at the age of 12. </a:t>
          </a:r>
        </a:p>
      </dsp:txBody>
      <dsp:txXfrm>
        <a:off x="0" y="680"/>
        <a:ext cx="6506304" cy="1115295"/>
      </dsp:txXfrm>
    </dsp:sp>
    <dsp:sp modelId="{60A771FF-0805-6D4B-B40B-916EAE76ABD9}">
      <dsp:nvSpPr>
        <dsp:cNvPr id="0" name=""/>
        <dsp:cNvSpPr/>
      </dsp:nvSpPr>
      <dsp:spPr>
        <a:xfrm>
          <a:off x="0" y="1115976"/>
          <a:ext cx="6506304" cy="0"/>
        </a:xfrm>
        <a:prstGeom prst="line">
          <a:avLst/>
        </a:prstGeom>
        <a:solidFill>
          <a:schemeClr val="accent2">
            <a:hueOff val="-41413"/>
            <a:satOff val="-13584"/>
            <a:lumOff val="-4951"/>
            <a:alphaOff val="0"/>
          </a:schemeClr>
        </a:solidFill>
        <a:ln w="34925" cap="flat" cmpd="sng" algn="in">
          <a:solidFill>
            <a:schemeClr val="accent2">
              <a:hueOff val="-41413"/>
              <a:satOff val="-13584"/>
              <a:lumOff val="-49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22E994-FE25-7E4A-9390-0C676A099084}">
      <dsp:nvSpPr>
        <dsp:cNvPr id="0" name=""/>
        <dsp:cNvSpPr/>
      </dsp:nvSpPr>
      <dsp:spPr>
        <a:xfrm>
          <a:off x="0" y="1115976"/>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Goldberg was a brilliant scholar who spoke seven languages. She received her PhD in Semitic studies in 1933, and then by 1935, moved to Tel Aviv. </a:t>
          </a:r>
        </a:p>
      </dsp:txBody>
      <dsp:txXfrm>
        <a:off x="0" y="1115976"/>
        <a:ext cx="6506304" cy="1115295"/>
      </dsp:txXfrm>
    </dsp:sp>
    <dsp:sp modelId="{F2709B4B-22AE-F14F-A3BC-AA377C424ED9}">
      <dsp:nvSpPr>
        <dsp:cNvPr id="0" name=""/>
        <dsp:cNvSpPr/>
      </dsp:nvSpPr>
      <dsp:spPr>
        <a:xfrm>
          <a:off x="0" y="2231272"/>
          <a:ext cx="6506304" cy="0"/>
        </a:xfrm>
        <a:prstGeom prst="line">
          <a:avLst/>
        </a:prstGeom>
        <a:solidFill>
          <a:schemeClr val="accent2">
            <a:hueOff val="-82827"/>
            <a:satOff val="-27168"/>
            <a:lumOff val="-9901"/>
            <a:alphaOff val="0"/>
          </a:schemeClr>
        </a:solidFill>
        <a:ln w="34925" cap="flat" cmpd="sng" algn="in">
          <a:solidFill>
            <a:schemeClr val="accent2">
              <a:hueOff val="-82827"/>
              <a:satOff val="-27168"/>
              <a:lumOff val="-99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4947E-F3FC-E44A-8253-7253FE4C6B71}">
      <dsp:nvSpPr>
        <dsp:cNvPr id="0" name=""/>
        <dsp:cNvSpPr/>
      </dsp:nvSpPr>
      <dsp:spPr>
        <a:xfrm>
          <a:off x="0" y="2231272"/>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Goldberg wrote poetry, literary criticism, children’s books and even translated European literature into Hebrew. </a:t>
          </a:r>
        </a:p>
      </dsp:txBody>
      <dsp:txXfrm>
        <a:off x="0" y="2231272"/>
        <a:ext cx="6506304" cy="1115295"/>
      </dsp:txXfrm>
    </dsp:sp>
    <dsp:sp modelId="{E07CC1E0-50E9-E645-B81E-F3D7F34DDE4A}">
      <dsp:nvSpPr>
        <dsp:cNvPr id="0" name=""/>
        <dsp:cNvSpPr/>
      </dsp:nvSpPr>
      <dsp:spPr>
        <a:xfrm>
          <a:off x="0" y="3346567"/>
          <a:ext cx="6506304" cy="0"/>
        </a:xfrm>
        <a:prstGeom prst="line">
          <a:avLst/>
        </a:prstGeom>
        <a:solidFill>
          <a:schemeClr val="accent2">
            <a:hueOff val="-124240"/>
            <a:satOff val="-40751"/>
            <a:lumOff val="-14852"/>
            <a:alphaOff val="0"/>
          </a:schemeClr>
        </a:solidFill>
        <a:ln w="34925" cap="flat" cmpd="sng" algn="in">
          <a:solidFill>
            <a:schemeClr val="accent2">
              <a:hueOff val="-124240"/>
              <a:satOff val="-40751"/>
              <a:lumOff val="-148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29B63-678A-8D41-B1E9-E89AB9C3DB54}">
      <dsp:nvSpPr>
        <dsp:cNvPr id="0" name=""/>
        <dsp:cNvSpPr/>
      </dsp:nvSpPr>
      <dsp:spPr>
        <a:xfrm>
          <a:off x="0" y="3346567"/>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Goldberg chose to write about her personal life and themes, rather than about politics. </a:t>
          </a:r>
        </a:p>
      </dsp:txBody>
      <dsp:txXfrm>
        <a:off x="0" y="3346567"/>
        <a:ext cx="6506304" cy="1115295"/>
      </dsp:txXfrm>
    </dsp:sp>
    <dsp:sp modelId="{073D46E8-646B-4942-A077-F42EFCEFAB53}">
      <dsp:nvSpPr>
        <dsp:cNvPr id="0" name=""/>
        <dsp:cNvSpPr/>
      </dsp:nvSpPr>
      <dsp:spPr>
        <a:xfrm>
          <a:off x="0" y="4461863"/>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53BB3-C24B-0B48-9F43-EA219C4A30FE}">
      <dsp:nvSpPr>
        <dsp:cNvPr id="0" name=""/>
        <dsp:cNvSpPr/>
      </dsp:nvSpPr>
      <dsp:spPr>
        <a:xfrm>
          <a:off x="0" y="4461863"/>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She is one of the great poets of modern Hebrew literature. </a:t>
          </a:r>
        </a:p>
      </dsp:txBody>
      <dsp:txXfrm>
        <a:off x="0" y="4461863"/>
        <a:ext cx="6506304" cy="11152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688F3-C7EC-2944-A22A-8E71307A8D80}">
      <dsp:nvSpPr>
        <dsp:cNvPr id="0" name=""/>
        <dsp:cNvSpPr/>
      </dsp:nvSpPr>
      <dsp:spPr>
        <a:xfrm>
          <a:off x="0" y="2723"/>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37B47F-06F4-CE4C-8DFE-55EF590CB6E0}">
      <dsp:nvSpPr>
        <dsp:cNvPr id="0" name=""/>
        <dsp:cNvSpPr/>
      </dsp:nvSpPr>
      <dsp:spPr>
        <a:xfrm>
          <a:off x="0" y="2723"/>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Amichai was born in Germany in 1923, as Ludwig Pfeuffer. He later Hebraized his family name in 1946. </a:t>
          </a:r>
          <a:endParaRPr lang="en-US" sz="2400" kern="1200"/>
        </a:p>
      </dsp:txBody>
      <dsp:txXfrm>
        <a:off x="0" y="2723"/>
        <a:ext cx="6506304" cy="1857464"/>
      </dsp:txXfrm>
    </dsp:sp>
    <dsp:sp modelId="{20D258C7-8790-764E-9348-C96C802B293F}">
      <dsp:nvSpPr>
        <dsp:cNvPr id="0" name=""/>
        <dsp:cNvSpPr/>
      </dsp:nvSpPr>
      <dsp:spPr>
        <a:xfrm>
          <a:off x="0" y="1860187"/>
          <a:ext cx="6506304" cy="0"/>
        </a:xfrm>
        <a:prstGeom prst="line">
          <a:avLst/>
        </a:prstGeom>
        <a:solidFill>
          <a:schemeClr val="accent2">
            <a:hueOff val="-82827"/>
            <a:satOff val="-27168"/>
            <a:lumOff val="-9901"/>
            <a:alphaOff val="0"/>
          </a:schemeClr>
        </a:solidFill>
        <a:ln w="34925" cap="flat" cmpd="sng" algn="in">
          <a:solidFill>
            <a:schemeClr val="accent2">
              <a:hueOff val="-82827"/>
              <a:satOff val="-27168"/>
              <a:lumOff val="-99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23E482-C36E-E947-994F-14EA54344571}">
      <dsp:nvSpPr>
        <dsp:cNvPr id="0" name=""/>
        <dsp:cNvSpPr/>
      </dsp:nvSpPr>
      <dsp:spPr>
        <a:xfrm>
          <a:off x="0" y="1860187"/>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Amichai was raised in an Orthodox environment, but eventually adopted a secular lifestyle. This allowed him to understand and appreciate traditional Jewish texts, and he often incorporated their imagery into his works. </a:t>
          </a:r>
          <a:endParaRPr lang="en-US" sz="2400" kern="1200"/>
        </a:p>
      </dsp:txBody>
      <dsp:txXfrm>
        <a:off x="0" y="1860187"/>
        <a:ext cx="6506304" cy="1857464"/>
      </dsp:txXfrm>
    </dsp:sp>
    <dsp:sp modelId="{75C20089-1529-924D-A3A8-426FFC6B1214}">
      <dsp:nvSpPr>
        <dsp:cNvPr id="0" name=""/>
        <dsp:cNvSpPr/>
      </dsp:nvSpPr>
      <dsp:spPr>
        <a:xfrm>
          <a:off x="0" y="3717652"/>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2461C8-0B6F-5C4C-91A0-F46DFDA04D17}">
      <dsp:nvSpPr>
        <dsp:cNvPr id="0" name=""/>
        <dsp:cNvSpPr/>
      </dsp:nvSpPr>
      <dsp:spPr>
        <a:xfrm>
          <a:off x="0" y="3717652"/>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Amichai’s work was not only influential in Israel, but he became a significant literary figure of the 20th century.</a:t>
          </a:r>
          <a:endParaRPr lang="en-US" sz="2400" kern="1200"/>
        </a:p>
      </dsp:txBody>
      <dsp:txXfrm>
        <a:off x="0" y="3717652"/>
        <a:ext cx="6506304" cy="18574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46A16-70EA-204A-ADEE-B6C421F0413B}">
      <dsp:nvSpPr>
        <dsp:cNvPr id="0" name=""/>
        <dsp:cNvSpPr/>
      </dsp:nvSpPr>
      <dsp:spPr>
        <a:xfrm>
          <a:off x="0" y="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A5003-A911-1746-AA42-CEB3527131D3}">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Known just as Zelda, Zelda was born in 1916 in the Ukraine, and was descended from the Chabad Lubavitcher. </a:t>
          </a:r>
          <a:endParaRPr lang="en-US" sz="2300" kern="1200"/>
        </a:p>
      </dsp:txBody>
      <dsp:txXfrm>
        <a:off x="0" y="0"/>
        <a:ext cx="6506304" cy="1394460"/>
      </dsp:txXfrm>
    </dsp:sp>
    <dsp:sp modelId="{E7708126-12EC-B14F-A954-6638E8190815}">
      <dsp:nvSpPr>
        <dsp:cNvPr id="0" name=""/>
        <dsp:cNvSpPr/>
      </dsp:nvSpPr>
      <dsp:spPr>
        <a:xfrm>
          <a:off x="0" y="139446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BFB822-3FB1-3345-934D-80FF2C488673}">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Zelda immigrated to Palestine when she was 12 and lived most of her life in Jerusalem. </a:t>
          </a:r>
          <a:endParaRPr lang="en-US" sz="2300" kern="1200"/>
        </a:p>
      </dsp:txBody>
      <dsp:txXfrm>
        <a:off x="0" y="1394460"/>
        <a:ext cx="6506304" cy="1394460"/>
      </dsp:txXfrm>
    </dsp:sp>
    <dsp:sp modelId="{FA96ED23-4A69-9147-81CB-597816C2B1AB}">
      <dsp:nvSpPr>
        <dsp:cNvPr id="0" name=""/>
        <dsp:cNvSpPr/>
      </dsp:nvSpPr>
      <dsp:spPr>
        <a:xfrm>
          <a:off x="0" y="278892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711B6-4B0B-E84E-A869-EF1CA7605139}">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Despite her religious background, Zelda’s poetry was able to traverse the divide between religious and secular Israelis; her works were admired and loved across all of Israeli society. </a:t>
          </a:r>
          <a:endParaRPr lang="en-US" sz="2300" kern="1200"/>
        </a:p>
      </dsp:txBody>
      <dsp:txXfrm>
        <a:off x="0" y="2788920"/>
        <a:ext cx="6506304" cy="1394460"/>
      </dsp:txXfrm>
    </dsp:sp>
    <dsp:sp modelId="{EF7FB24F-2664-EB4B-B3FB-40CB8A2F1B52}">
      <dsp:nvSpPr>
        <dsp:cNvPr id="0" name=""/>
        <dsp:cNvSpPr/>
      </dsp:nvSpPr>
      <dsp:spPr>
        <a:xfrm>
          <a:off x="0" y="418338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CEBAB3-9BF9-A340-90CD-67A0624B46B2}">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When Zelda moved to the religious neighborhood of </a:t>
          </a:r>
          <a:r>
            <a:rPr lang="en-US" sz="2300" i="1" kern="1200" baseline="0"/>
            <a:t>Sha’areh Hesed, </a:t>
          </a:r>
          <a:r>
            <a:rPr lang="en-US" sz="2300" kern="1200" baseline="0"/>
            <a:t>in Jerusalem, which is next to secular </a:t>
          </a:r>
          <a:r>
            <a:rPr lang="en-US" sz="2300" i="1" kern="1200" baseline="0"/>
            <a:t>Rechavia, </a:t>
          </a:r>
          <a:r>
            <a:rPr lang="en-US" sz="2300" kern="1200" baseline="0"/>
            <a:t>her house became a meeting ground for both the religious and non-religious. </a:t>
          </a:r>
          <a:endParaRPr lang="en-US" sz="2300" kern="1200"/>
        </a:p>
      </dsp:txBody>
      <dsp:txXfrm>
        <a:off x="0" y="4183380"/>
        <a:ext cx="6506304" cy="13944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AB080-E05D-744D-BA0D-4681E1E34E91}">
      <dsp:nvSpPr>
        <dsp:cNvPr id="0" name=""/>
        <dsp:cNvSpPr/>
      </dsp:nvSpPr>
      <dsp:spPr>
        <a:xfrm>
          <a:off x="0" y="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5196D9-D32C-B346-8885-93EBE886632C}">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Born in 1942 in Oran, Algeria to Moroccan parents, Biton’s family fled to the city of Lod in 1948. </a:t>
          </a:r>
          <a:endParaRPr lang="en-US" sz="2300" kern="1200"/>
        </a:p>
      </dsp:txBody>
      <dsp:txXfrm>
        <a:off x="0" y="0"/>
        <a:ext cx="6506304" cy="1394460"/>
      </dsp:txXfrm>
    </dsp:sp>
    <dsp:sp modelId="{E85650A8-7E9B-3746-8B1E-2AD14356A3CE}">
      <dsp:nvSpPr>
        <dsp:cNvPr id="0" name=""/>
        <dsp:cNvSpPr/>
      </dsp:nvSpPr>
      <dsp:spPr>
        <a:xfrm>
          <a:off x="0" y="139446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D9F14-5CCF-244B-B6B5-E67E6FB04D02}">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When he was 11, Biton lost his vision and left hand due to a grenade. </a:t>
          </a:r>
          <a:endParaRPr lang="en-US" sz="2300" kern="1200"/>
        </a:p>
      </dsp:txBody>
      <dsp:txXfrm>
        <a:off x="0" y="1394460"/>
        <a:ext cx="6506304" cy="1394460"/>
      </dsp:txXfrm>
    </dsp:sp>
    <dsp:sp modelId="{4FF792C6-82A7-CB48-8ABC-2409F090BA58}">
      <dsp:nvSpPr>
        <dsp:cNvPr id="0" name=""/>
        <dsp:cNvSpPr/>
      </dsp:nvSpPr>
      <dsp:spPr>
        <a:xfrm>
          <a:off x="0" y="278892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5E499-7994-6E4C-A5A0-46332F709E8B}">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Biton has a MA in psychology from Bar Ilan University. </a:t>
          </a:r>
          <a:endParaRPr lang="en-US" sz="2300" kern="1200"/>
        </a:p>
      </dsp:txBody>
      <dsp:txXfrm>
        <a:off x="0" y="2788920"/>
        <a:ext cx="6506304" cy="1394460"/>
      </dsp:txXfrm>
    </dsp:sp>
    <dsp:sp modelId="{9D7DEEB5-C022-CB41-966B-4F22DF3F3131}">
      <dsp:nvSpPr>
        <dsp:cNvPr id="0" name=""/>
        <dsp:cNvSpPr/>
      </dsp:nvSpPr>
      <dsp:spPr>
        <a:xfrm>
          <a:off x="0" y="418338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E39BA1-FA89-234B-8BBF-EC21BA218399}">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Biton often writes about the difficulties his immigrant group faces in modern Israeli life and about the experience of North African Jews finding their place in Israel. </a:t>
          </a:r>
          <a:endParaRPr lang="en-US" sz="2300" kern="1200"/>
        </a:p>
      </dsp:txBody>
      <dsp:txXfrm>
        <a:off x="0" y="4183380"/>
        <a:ext cx="6506304" cy="13944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571F6-A8F4-E54C-9D69-CE9C127654C2}">
      <dsp:nvSpPr>
        <dsp:cNvPr id="0" name=""/>
        <dsp:cNvSpPr/>
      </dsp:nvSpPr>
      <dsp:spPr>
        <a:xfrm>
          <a:off x="0" y="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B06B28-B4D8-774C-8CB9-AF0E3F9D2AD5}">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Masalha was born in 1953 in the town of al-Maghar, in the Galilee, to a Druze family. </a:t>
          </a:r>
          <a:endParaRPr lang="en-US" sz="2900" kern="1200"/>
        </a:p>
      </dsp:txBody>
      <dsp:txXfrm>
        <a:off x="0" y="0"/>
        <a:ext cx="6506304" cy="1394460"/>
      </dsp:txXfrm>
    </dsp:sp>
    <dsp:sp modelId="{04FF50F9-E9BB-0F42-828D-AE79AC24BD44}">
      <dsp:nvSpPr>
        <dsp:cNvPr id="0" name=""/>
        <dsp:cNvSpPr/>
      </dsp:nvSpPr>
      <dsp:spPr>
        <a:xfrm>
          <a:off x="0" y="1394460"/>
          <a:ext cx="6506304" cy="0"/>
        </a:xfrm>
        <a:prstGeom prst="line">
          <a:avLst/>
        </a:prstGeom>
        <a:solidFill>
          <a:schemeClr val="accent2">
            <a:hueOff val="-55218"/>
            <a:satOff val="-18112"/>
            <a:lumOff val="-6601"/>
            <a:alphaOff val="0"/>
          </a:schemeClr>
        </a:solidFill>
        <a:ln w="34925" cap="flat" cmpd="sng" algn="in">
          <a:solidFill>
            <a:schemeClr val="accent2">
              <a:hueOff val="-55218"/>
              <a:satOff val="-18112"/>
              <a:lumOff val="-6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6FFBDF-BD90-434E-A7F8-F0E070034B4D}">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He moved to Jerusalem in 1972 to receive his PhD in Arabic literature at the Hebrew University. </a:t>
          </a:r>
          <a:endParaRPr lang="en-US" sz="2900" kern="1200"/>
        </a:p>
      </dsp:txBody>
      <dsp:txXfrm>
        <a:off x="0" y="1394460"/>
        <a:ext cx="6506304" cy="1394460"/>
      </dsp:txXfrm>
    </dsp:sp>
    <dsp:sp modelId="{319EBE7C-D851-E749-A2B9-3C9BB9509DA0}">
      <dsp:nvSpPr>
        <dsp:cNvPr id="0" name=""/>
        <dsp:cNvSpPr/>
      </dsp:nvSpPr>
      <dsp:spPr>
        <a:xfrm>
          <a:off x="0" y="2788920"/>
          <a:ext cx="6506304" cy="0"/>
        </a:xfrm>
        <a:prstGeom prst="line">
          <a:avLst/>
        </a:prstGeom>
        <a:solidFill>
          <a:schemeClr val="accent2">
            <a:hueOff val="-110436"/>
            <a:satOff val="-36223"/>
            <a:lumOff val="-13202"/>
            <a:alphaOff val="0"/>
          </a:schemeClr>
        </a:solidFill>
        <a:ln w="34925" cap="flat" cmpd="sng" algn="in">
          <a:solidFill>
            <a:schemeClr val="accent2">
              <a:hueOff val="-110436"/>
              <a:satOff val="-36223"/>
              <a:lumOff val="-132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051B3-5AAB-6947-9B3B-7AEB5D18A36F}">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Masalha writes poetry in both Hebrew and Arabic, and also translates poetry into both languages. </a:t>
          </a:r>
          <a:endParaRPr lang="en-US" sz="2900" kern="1200"/>
        </a:p>
      </dsp:txBody>
      <dsp:txXfrm>
        <a:off x="0" y="2788920"/>
        <a:ext cx="6506304" cy="1394460"/>
      </dsp:txXfrm>
    </dsp:sp>
    <dsp:sp modelId="{7CA2EEBC-26EF-3B4C-9B3C-BD7F14BB5136}">
      <dsp:nvSpPr>
        <dsp:cNvPr id="0" name=""/>
        <dsp:cNvSpPr/>
      </dsp:nvSpPr>
      <dsp:spPr>
        <a:xfrm>
          <a:off x="0" y="4183380"/>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EB30B-403E-8A44-BD91-8DF5C00EFB13}">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Masalha writes frequently for Ha’Aretz and Al-Hayat. His book, </a:t>
          </a:r>
          <a:r>
            <a:rPr lang="en-US" sz="2900" i="1" kern="1200" baseline="0"/>
            <a:t>In Place, </a:t>
          </a:r>
          <a:r>
            <a:rPr lang="en-US" sz="2900" kern="1200" baseline="0"/>
            <a:t>won the Prime Minister’s Award in 2008. </a:t>
          </a:r>
          <a:endParaRPr lang="en-US" sz="2900" kern="1200"/>
        </a:p>
      </dsp:txBody>
      <dsp:txXfrm>
        <a:off x="0" y="4183380"/>
        <a:ext cx="6506304" cy="13944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9FF41-9F73-5945-86A9-D21DF8C59848}">
      <dsp:nvSpPr>
        <dsp:cNvPr id="0" name=""/>
        <dsp:cNvSpPr/>
      </dsp:nvSpPr>
      <dsp:spPr>
        <a:xfrm>
          <a:off x="0" y="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F93A99-B512-0C4C-94E9-6FDB38C38475}">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Someck was born in Baghdad and immigrated to Israel as a young child. </a:t>
          </a:r>
          <a:endParaRPr lang="en-US" sz="2300" kern="1200"/>
        </a:p>
      </dsp:txBody>
      <dsp:txXfrm>
        <a:off x="0" y="0"/>
        <a:ext cx="6506304" cy="1394460"/>
      </dsp:txXfrm>
    </dsp:sp>
    <dsp:sp modelId="{C2038AE3-8B27-E34C-B7B6-74EB54BE7CB5}">
      <dsp:nvSpPr>
        <dsp:cNvPr id="0" name=""/>
        <dsp:cNvSpPr/>
      </dsp:nvSpPr>
      <dsp:spPr>
        <a:xfrm>
          <a:off x="0" y="1394460"/>
          <a:ext cx="6506304" cy="0"/>
        </a:xfrm>
        <a:prstGeom prst="line">
          <a:avLst/>
        </a:prstGeom>
        <a:solidFill>
          <a:schemeClr val="accent2">
            <a:hueOff val="-55218"/>
            <a:satOff val="-18112"/>
            <a:lumOff val="-6601"/>
            <a:alphaOff val="0"/>
          </a:schemeClr>
        </a:solidFill>
        <a:ln w="34925" cap="flat" cmpd="sng" algn="in">
          <a:solidFill>
            <a:schemeClr val="accent2">
              <a:hueOff val="-55218"/>
              <a:satOff val="-18112"/>
              <a:lumOff val="-6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3B410-0109-6E4C-A558-A5C53D250D13}">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He studied Hebrew literature and philosophy at Tel Aviv University, and has also taught literature there. </a:t>
          </a:r>
          <a:endParaRPr lang="en-US" sz="2300" kern="1200"/>
        </a:p>
      </dsp:txBody>
      <dsp:txXfrm>
        <a:off x="0" y="1394460"/>
        <a:ext cx="6506304" cy="1394460"/>
      </dsp:txXfrm>
    </dsp:sp>
    <dsp:sp modelId="{A699BFC5-B638-8746-8C3B-CB381467C707}">
      <dsp:nvSpPr>
        <dsp:cNvPr id="0" name=""/>
        <dsp:cNvSpPr/>
      </dsp:nvSpPr>
      <dsp:spPr>
        <a:xfrm>
          <a:off x="0" y="2788920"/>
          <a:ext cx="6506304" cy="0"/>
        </a:xfrm>
        <a:prstGeom prst="line">
          <a:avLst/>
        </a:prstGeom>
        <a:solidFill>
          <a:schemeClr val="accent2">
            <a:hueOff val="-110436"/>
            <a:satOff val="-36223"/>
            <a:lumOff val="-13202"/>
            <a:alphaOff val="0"/>
          </a:schemeClr>
        </a:solidFill>
        <a:ln w="34925" cap="flat" cmpd="sng" algn="in">
          <a:solidFill>
            <a:schemeClr val="accent2">
              <a:hueOff val="-110436"/>
              <a:satOff val="-36223"/>
              <a:lumOff val="-132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FC397A-9D23-E84C-AFBE-D5BACBBD9C8B}">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Someck is also a well-regarded painter, as well as a celebrated poet. </a:t>
          </a:r>
          <a:endParaRPr lang="en-US" sz="2300" kern="1200"/>
        </a:p>
      </dsp:txBody>
      <dsp:txXfrm>
        <a:off x="0" y="2788920"/>
        <a:ext cx="6506304" cy="1394460"/>
      </dsp:txXfrm>
    </dsp:sp>
    <dsp:sp modelId="{FE863719-E3E3-A44D-869B-780510E80C2C}">
      <dsp:nvSpPr>
        <dsp:cNvPr id="0" name=""/>
        <dsp:cNvSpPr/>
      </dsp:nvSpPr>
      <dsp:spPr>
        <a:xfrm>
          <a:off x="0" y="4183380"/>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FC1FB-19BD-CB4B-8644-80A8F3D796CE}">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Someck combines Hebrew, Palestinian Arabic, and the Iraqi Jewish language into his poetry, weaving those languages and cultures together to create vivid poetry about contemporary Tel Aviv.</a:t>
          </a:r>
          <a:endParaRPr lang="en-US" sz="2300" kern="1200"/>
        </a:p>
      </dsp:txBody>
      <dsp:txXfrm>
        <a:off x="0" y="4183380"/>
        <a:ext cx="6506304" cy="1394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FD1C8-108E-D849-A003-ABF8732276AE}">
      <dsp:nvSpPr>
        <dsp:cNvPr id="0" name=""/>
        <dsp:cNvSpPr/>
      </dsp:nvSpPr>
      <dsp:spPr>
        <a:xfrm>
          <a:off x="0" y="68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6FC42-D00A-6441-9ACB-434AC2D84C7A}">
      <dsp:nvSpPr>
        <dsp:cNvPr id="0" name=""/>
        <dsp:cNvSpPr/>
      </dsp:nvSpPr>
      <dsp:spPr>
        <a:xfrm>
          <a:off x="0" y="680"/>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Born in 1931 in the Galilee village of Saffuriyya, Ali grew up in a very traditional Palestinian home and did not attend school past the age of four. </a:t>
          </a:r>
          <a:endParaRPr lang="en-US" sz="2300" kern="1200"/>
        </a:p>
      </dsp:txBody>
      <dsp:txXfrm>
        <a:off x="0" y="680"/>
        <a:ext cx="6506304" cy="1115295"/>
      </dsp:txXfrm>
    </dsp:sp>
    <dsp:sp modelId="{E11518CC-79D0-BC42-A220-949261EF4145}">
      <dsp:nvSpPr>
        <dsp:cNvPr id="0" name=""/>
        <dsp:cNvSpPr/>
      </dsp:nvSpPr>
      <dsp:spPr>
        <a:xfrm>
          <a:off x="0" y="1115976"/>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AD66C-808B-5347-996A-9E44E27981C7}">
      <dsp:nvSpPr>
        <dsp:cNvPr id="0" name=""/>
        <dsp:cNvSpPr/>
      </dsp:nvSpPr>
      <dsp:spPr>
        <a:xfrm>
          <a:off x="0" y="1115976"/>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In 1948, Ali and his family were forced to flee to Lebanon, and when they returned, they found their village destroyed. </a:t>
          </a:r>
          <a:endParaRPr lang="en-US" sz="2300" kern="1200"/>
        </a:p>
      </dsp:txBody>
      <dsp:txXfrm>
        <a:off x="0" y="1115976"/>
        <a:ext cx="6506304" cy="1115295"/>
      </dsp:txXfrm>
    </dsp:sp>
    <dsp:sp modelId="{5F72CF3E-F198-7346-8DC4-96F66F97D258}">
      <dsp:nvSpPr>
        <dsp:cNvPr id="0" name=""/>
        <dsp:cNvSpPr/>
      </dsp:nvSpPr>
      <dsp:spPr>
        <a:xfrm>
          <a:off x="0" y="2231272"/>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1DA5C-F36D-3242-9D05-45F1648DA97F}">
      <dsp:nvSpPr>
        <dsp:cNvPr id="0" name=""/>
        <dsp:cNvSpPr/>
      </dsp:nvSpPr>
      <dsp:spPr>
        <a:xfrm>
          <a:off x="0" y="2231272"/>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Ali and his family opened a shop in Nazareth, selling falafel, then groceries, and finally souvenirs.</a:t>
          </a:r>
          <a:endParaRPr lang="en-US" sz="2300" kern="1200"/>
        </a:p>
      </dsp:txBody>
      <dsp:txXfrm>
        <a:off x="0" y="2231272"/>
        <a:ext cx="6506304" cy="1115295"/>
      </dsp:txXfrm>
    </dsp:sp>
    <dsp:sp modelId="{A6A3DD9B-70E1-384C-B413-48808CE7767D}">
      <dsp:nvSpPr>
        <dsp:cNvPr id="0" name=""/>
        <dsp:cNvSpPr/>
      </dsp:nvSpPr>
      <dsp:spPr>
        <a:xfrm>
          <a:off x="0" y="3346567"/>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56C965-BC1C-7A46-ABBD-B70223C73E7D}">
      <dsp:nvSpPr>
        <dsp:cNvPr id="0" name=""/>
        <dsp:cNvSpPr/>
      </dsp:nvSpPr>
      <dsp:spPr>
        <a:xfrm>
          <a:off x="0" y="3346567"/>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He taught himself classical Arabic texts and eventually taught himself English and did not begin writing poetry until he was 52 years old. </a:t>
          </a:r>
          <a:endParaRPr lang="en-US" sz="2300" kern="1200"/>
        </a:p>
      </dsp:txBody>
      <dsp:txXfrm>
        <a:off x="0" y="3346567"/>
        <a:ext cx="6506304" cy="1115295"/>
      </dsp:txXfrm>
    </dsp:sp>
    <dsp:sp modelId="{3D6B25F3-FFF3-9747-B12F-F6EBC6C77595}">
      <dsp:nvSpPr>
        <dsp:cNvPr id="0" name=""/>
        <dsp:cNvSpPr/>
      </dsp:nvSpPr>
      <dsp:spPr>
        <a:xfrm>
          <a:off x="0" y="4461863"/>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633EE-8A0C-AD4F-B68D-9D4A673D1DDC}">
      <dsp:nvSpPr>
        <dsp:cNvPr id="0" name=""/>
        <dsp:cNvSpPr/>
      </dsp:nvSpPr>
      <dsp:spPr>
        <a:xfrm>
          <a:off x="0" y="4461863"/>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dirty="0"/>
            <a:t>His poetry is often read as poetry of resistance, and his poetry often possesses a biting yet often funny tone. </a:t>
          </a:r>
          <a:endParaRPr lang="en-US" sz="2300" kern="1200" dirty="0"/>
        </a:p>
      </dsp:txBody>
      <dsp:txXfrm>
        <a:off x="0" y="4461863"/>
        <a:ext cx="6506304" cy="11152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DC3CF-4FF4-7D49-AB12-C6667B605C83}">
      <dsp:nvSpPr>
        <dsp:cNvPr id="0" name=""/>
        <dsp:cNvSpPr/>
      </dsp:nvSpPr>
      <dsp:spPr>
        <a:xfrm>
          <a:off x="0" y="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FDB0C-AD24-724E-80B8-08D2E1F57496}">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Born in Moscow in 1941, during the war, Wiezeltier grew up living as a displaced person in Poland, Germany, and France. </a:t>
          </a:r>
          <a:endParaRPr lang="en-US" sz="2900" kern="1200"/>
        </a:p>
      </dsp:txBody>
      <dsp:txXfrm>
        <a:off x="0" y="0"/>
        <a:ext cx="6506304" cy="1394460"/>
      </dsp:txXfrm>
    </dsp:sp>
    <dsp:sp modelId="{4837AAE7-C1A8-DB47-ADC3-FE4322B6C596}">
      <dsp:nvSpPr>
        <dsp:cNvPr id="0" name=""/>
        <dsp:cNvSpPr/>
      </dsp:nvSpPr>
      <dsp:spPr>
        <a:xfrm>
          <a:off x="0" y="139446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629163-B3F6-F548-BB16-848766B3AB65}">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He ultimately moved to Netanya to live on a kibbutz in 1955, and then moved to Tel Aviv at age 14. </a:t>
          </a:r>
          <a:endParaRPr lang="en-US" sz="2900" kern="1200"/>
        </a:p>
      </dsp:txBody>
      <dsp:txXfrm>
        <a:off x="0" y="1394460"/>
        <a:ext cx="6506304" cy="1394460"/>
      </dsp:txXfrm>
    </dsp:sp>
    <dsp:sp modelId="{B1C3B6AD-04BE-6548-8839-E696E7A41A72}">
      <dsp:nvSpPr>
        <dsp:cNvPr id="0" name=""/>
        <dsp:cNvSpPr/>
      </dsp:nvSpPr>
      <dsp:spPr>
        <a:xfrm>
          <a:off x="0" y="278892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7F1E2-E7DB-5B45-A325-8C6FE88C4008}">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He published his first poems at the age of 18 and went on to be a central figure in poetry in Tel Aviv in the 1960s.</a:t>
          </a:r>
          <a:endParaRPr lang="en-US" sz="2900" kern="1200"/>
        </a:p>
      </dsp:txBody>
      <dsp:txXfrm>
        <a:off x="0" y="2788920"/>
        <a:ext cx="6506304" cy="1394460"/>
      </dsp:txXfrm>
    </dsp:sp>
    <dsp:sp modelId="{CF82EB41-34D6-8F40-9410-1ED95B36CB5B}">
      <dsp:nvSpPr>
        <dsp:cNvPr id="0" name=""/>
        <dsp:cNvSpPr/>
      </dsp:nvSpPr>
      <dsp:spPr>
        <a:xfrm>
          <a:off x="0" y="418338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D00C6-DCEA-1546-82EA-7D3AF5475877}">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Wiezeltier also translated many works of literature, including novels by Virginia Woolf and Charles Dickens, into Hebrew.</a:t>
          </a:r>
          <a:endParaRPr lang="en-US" sz="2900" kern="1200"/>
        </a:p>
      </dsp:txBody>
      <dsp:txXfrm>
        <a:off x="0" y="4183380"/>
        <a:ext cx="6506304" cy="1394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77236-7102-C345-B54C-DBF62EE3C9E6}">
      <dsp:nvSpPr>
        <dsp:cNvPr id="0" name=""/>
        <dsp:cNvSpPr/>
      </dsp:nvSpPr>
      <dsp:spPr>
        <a:xfrm>
          <a:off x="0" y="68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47D8E-C5F9-DB43-914C-B777DD58B49B}">
      <dsp:nvSpPr>
        <dsp:cNvPr id="0" name=""/>
        <dsp:cNvSpPr/>
      </dsp:nvSpPr>
      <dsp:spPr>
        <a:xfrm>
          <a:off x="0" y="680"/>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Born in a village between Crimea and the Ukraine in 1875. </a:t>
          </a:r>
          <a:endParaRPr lang="en-US" sz="1700" kern="1200"/>
        </a:p>
      </dsp:txBody>
      <dsp:txXfrm>
        <a:off x="0" y="680"/>
        <a:ext cx="6506304" cy="796639"/>
      </dsp:txXfrm>
    </dsp:sp>
    <dsp:sp modelId="{C2711EBF-BA86-934C-B010-7E37CC5C242C}">
      <dsp:nvSpPr>
        <dsp:cNvPr id="0" name=""/>
        <dsp:cNvSpPr/>
      </dsp:nvSpPr>
      <dsp:spPr>
        <a:xfrm>
          <a:off x="0" y="797320"/>
          <a:ext cx="6506304" cy="0"/>
        </a:xfrm>
        <a:prstGeom prst="line">
          <a:avLst/>
        </a:prstGeom>
        <a:solidFill>
          <a:schemeClr val="accent2">
            <a:hueOff val="-27609"/>
            <a:satOff val="-9056"/>
            <a:lumOff val="-3300"/>
            <a:alphaOff val="0"/>
          </a:schemeClr>
        </a:solidFill>
        <a:ln w="34925" cap="flat" cmpd="sng" algn="in">
          <a:solidFill>
            <a:schemeClr val="accent2">
              <a:hueOff val="-27609"/>
              <a:satOff val="-9056"/>
              <a:lumOff val="-33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30A7A1-3CE2-AD49-83F8-C60FCA606360}">
      <dsp:nvSpPr>
        <dsp:cNvPr id="0" name=""/>
        <dsp:cNvSpPr/>
      </dsp:nvSpPr>
      <dsp:spPr>
        <a:xfrm>
          <a:off x="0" y="797320"/>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He grew up in the countryside, away from other Jews. </a:t>
          </a:r>
          <a:endParaRPr lang="en-US" sz="1700" kern="1200"/>
        </a:p>
      </dsp:txBody>
      <dsp:txXfrm>
        <a:off x="0" y="797320"/>
        <a:ext cx="6506304" cy="796639"/>
      </dsp:txXfrm>
    </dsp:sp>
    <dsp:sp modelId="{9E491729-AB50-0541-A3C3-F90C953F8C95}">
      <dsp:nvSpPr>
        <dsp:cNvPr id="0" name=""/>
        <dsp:cNvSpPr/>
      </dsp:nvSpPr>
      <dsp:spPr>
        <a:xfrm>
          <a:off x="0" y="1593960"/>
          <a:ext cx="6506304" cy="0"/>
        </a:xfrm>
        <a:prstGeom prst="line">
          <a:avLst/>
        </a:prstGeom>
        <a:solidFill>
          <a:schemeClr val="accent2">
            <a:hueOff val="-55218"/>
            <a:satOff val="-18112"/>
            <a:lumOff val="-6601"/>
            <a:alphaOff val="0"/>
          </a:schemeClr>
        </a:solidFill>
        <a:ln w="34925" cap="flat" cmpd="sng" algn="in">
          <a:solidFill>
            <a:schemeClr val="accent2">
              <a:hueOff val="-55218"/>
              <a:satOff val="-18112"/>
              <a:lumOff val="-66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3DBB5-75A6-1F45-845B-A137697FC720}">
      <dsp:nvSpPr>
        <dsp:cNvPr id="0" name=""/>
        <dsp:cNvSpPr/>
      </dsp:nvSpPr>
      <dsp:spPr>
        <a:xfrm>
          <a:off x="0" y="1593960"/>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Tchernichovsky did receive some Hebrew training, but he went to state schools and attended medical school in Heidelberg, Germany. </a:t>
          </a:r>
          <a:endParaRPr lang="en-US" sz="1700" kern="1200"/>
        </a:p>
      </dsp:txBody>
      <dsp:txXfrm>
        <a:off x="0" y="1593960"/>
        <a:ext cx="6506304" cy="796639"/>
      </dsp:txXfrm>
    </dsp:sp>
    <dsp:sp modelId="{E1F9EB52-AA57-2B46-9D4B-6DDC0799BD72}">
      <dsp:nvSpPr>
        <dsp:cNvPr id="0" name=""/>
        <dsp:cNvSpPr/>
      </dsp:nvSpPr>
      <dsp:spPr>
        <a:xfrm>
          <a:off x="0" y="2390600"/>
          <a:ext cx="6506304" cy="0"/>
        </a:xfrm>
        <a:prstGeom prst="line">
          <a:avLst/>
        </a:prstGeom>
        <a:solidFill>
          <a:schemeClr val="accent2">
            <a:hueOff val="-82827"/>
            <a:satOff val="-27168"/>
            <a:lumOff val="-9901"/>
            <a:alphaOff val="0"/>
          </a:schemeClr>
        </a:solidFill>
        <a:ln w="34925" cap="flat" cmpd="sng" algn="in">
          <a:solidFill>
            <a:schemeClr val="accent2">
              <a:hueOff val="-82827"/>
              <a:satOff val="-27168"/>
              <a:lumOff val="-99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C2507A-71EA-3B49-A1CC-97711F0A6E64}">
      <dsp:nvSpPr>
        <dsp:cNvPr id="0" name=""/>
        <dsp:cNvSpPr/>
      </dsp:nvSpPr>
      <dsp:spPr>
        <a:xfrm>
          <a:off x="0" y="2390600"/>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After living across Europe and the United States, he eventually moved to Tel Aviv in 1931. </a:t>
          </a:r>
          <a:endParaRPr lang="en-US" sz="1700" kern="1200"/>
        </a:p>
      </dsp:txBody>
      <dsp:txXfrm>
        <a:off x="0" y="2390600"/>
        <a:ext cx="6506304" cy="796639"/>
      </dsp:txXfrm>
    </dsp:sp>
    <dsp:sp modelId="{E6B4287F-AB7A-734E-926D-C520314D2CEF}">
      <dsp:nvSpPr>
        <dsp:cNvPr id="0" name=""/>
        <dsp:cNvSpPr/>
      </dsp:nvSpPr>
      <dsp:spPr>
        <a:xfrm>
          <a:off x="0" y="3187239"/>
          <a:ext cx="6506304" cy="0"/>
        </a:xfrm>
        <a:prstGeom prst="line">
          <a:avLst/>
        </a:prstGeom>
        <a:solidFill>
          <a:schemeClr val="accent2">
            <a:hueOff val="-110436"/>
            <a:satOff val="-36223"/>
            <a:lumOff val="-13202"/>
            <a:alphaOff val="0"/>
          </a:schemeClr>
        </a:solidFill>
        <a:ln w="34925" cap="flat" cmpd="sng" algn="in">
          <a:solidFill>
            <a:schemeClr val="accent2">
              <a:hueOff val="-110436"/>
              <a:satOff val="-36223"/>
              <a:lumOff val="-132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0CF10-1218-364C-9737-1E798654358D}">
      <dsp:nvSpPr>
        <dsp:cNvPr id="0" name=""/>
        <dsp:cNvSpPr/>
      </dsp:nvSpPr>
      <dsp:spPr>
        <a:xfrm>
          <a:off x="0" y="3187239"/>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Tchernichovsky translated great works of literature (The Iliad, The Odyssey, The Epic of Gilgamesh, as well as Shakespeare) into Hebrew. </a:t>
          </a:r>
          <a:endParaRPr lang="en-US" sz="1700" kern="1200"/>
        </a:p>
      </dsp:txBody>
      <dsp:txXfrm>
        <a:off x="0" y="3187239"/>
        <a:ext cx="6506304" cy="796639"/>
      </dsp:txXfrm>
    </dsp:sp>
    <dsp:sp modelId="{9C77FCEE-2092-A446-B4CC-6B4459938F11}">
      <dsp:nvSpPr>
        <dsp:cNvPr id="0" name=""/>
        <dsp:cNvSpPr/>
      </dsp:nvSpPr>
      <dsp:spPr>
        <a:xfrm>
          <a:off x="0" y="3983879"/>
          <a:ext cx="6506304" cy="0"/>
        </a:xfrm>
        <a:prstGeom prst="line">
          <a:avLst/>
        </a:prstGeom>
        <a:solidFill>
          <a:schemeClr val="accent2">
            <a:hueOff val="-138045"/>
            <a:satOff val="-45279"/>
            <a:lumOff val="-16502"/>
            <a:alphaOff val="0"/>
          </a:schemeClr>
        </a:solidFill>
        <a:ln w="34925" cap="flat" cmpd="sng" algn="in">
          <a:solidFill>
            <a:schemeClr val="accent2">
              <a:hueOff val="-138045"/>
              <a:satOff val="-45279"/>
              <a:lumOff val="-165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981E4-A69E-A24E-96B6-898D08D61D29}">
      <dsp:nvSpPr>
        <dsp:cNvPr id="0" name=""/>
        <dsp:cNvSpPr/>
      </dsp:nvSpPr>
      <dsp:spPr>
        <a:xfrm>
          <a:off x="0" y="3983879"/>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dirty="0"/>
            <a:t>His works were influenced by the biblical texts, rather than rabbinic ones. </a:t>
          </a:r>
          <a:endParaRPr lang="en-US" sz="1700" kern="1200" dirty="0"/>
        </a:p>
      </dsp:txBody>
      <dsp:txXfrm>
        <a:off x="0" y="3983879"/>
        <a:ext cx="6506304" cy="796639"/>
      </dsp:txXfrm>
    </dsp:sp>
    <dsp:sp modelId="{D42ADFCD-C424-E546-92A7-1229AEE60376}">
      <dsp:nvSpPr>
        <dsp:cNvPr id="0" name=""/>
        <dsp:cNvSpPr/>
      </dsp:nvSpPr>
      <dsp:spPr>
        <a:xfrm>
          <a:off x="0" y="4780519"/>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ABA6D0-4748-B545-98AC-F76E78726FD8}">
      <dsp:nvSpPr>
        <dsp:cNvPr id="0" name=""/>
        <dsp:cNvSpPr/>
      </dsp:nvSpPr>
      <dsp:spPr>
        <a:xfrm>
          <a:off x="0" y="4780519"/>
          <a:ext cx="6506304" cy="796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baseline="0"/>
            <a:t>Tchernichovsky’s works represent the start of new Hebrew literature. </a:t>
          </a:r>
          <a:endParaRPr lang="en-US" sz="1700" kern="1200"/>
        </a:p>
      </dsp:txBody>
      <dsp:txXfrm>
        <a:off x="0" y="4780519"/>
        <a:ext cx="6506304" cy="796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556EE-A1B6-354E-8FE9-B1665907D7C6}">
      <dsp:nvSpPr>
        <dsp:cNvPr id="0" name=""/>
        <dsp:cNvSpPr/>
      </dsp:nvSpPr>
      <dsp:spPr>
        <a:xfrm>
          <a:off x="0" y="2723"/>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8963AD-FC54-0045-B1EC-C38CEEBAE285}">
      <dsp:nvSpPr>
        <dsp:cNvPr id="0" name=""/>
        <dsp:cNvSpPr/>
      </dsp:nvSpPr>
      <dsp:spPr>
        <a:xfrm>
          <a:off x="0" y="2723"/>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Born in Zloczow, </a:t>
          </a:r>
          <a:r>
            <a:rPr lang="en-US" sz="2400" kern="1200" baseline="0">
              <a:hlinkClick xmlns:r="http://schemas.openxmlformats.org/officeDocument/2006/relationships" r:id="rId1"/>
            </a:rPr>
            <a:t>Galicia</a:t>
          </a:r>
          <a:r>
            <a:rPr lang="en-US" sz="2400" kern="1200" baseline="0"/>
            <a:t>, Austria-Hungary, Herz Imber had a traditional Jewish upbringing where he learned Talmud. </a:t>
          </a:r>
          <a:endParaRPr lang="en-US" sz="2400" kern="1200"/>
        </a:p>
      </dsp:txBody>
      <dsp:txXfrm>
        <a:off x="0" y="2723"/>
        <a:ext cx="6506304" cy="1857464"/>
      </dsp:txXfrm>
    </dsp:sp>
    <dsp:sp modelId="{2A8A35A1-B0D3-164E-B365-DD6B9DA99F0E}">
      <dsp:nvSpPr>
        <dsp:cNvPr id="0" name=""/>
        <dsp:cNvSpPr/>
      </dsp:nvSpPr>
      <dsp:spPr>
        <a:xfrm>
          <a:off x="0" y="1860187"/>
          <a:ext cx="6506304" cy="0"/>
        </a:xfrm>
        <a:prstGeom prst="line">
          <a:avLst/>
        </a:prstGeom>
        <a:solidFill>
          <a:schemeClr val="accent2">
            <a:hueOff val="-82827"/>
            <a:satOff val="-27168"/>
            <a:lumOff val="-9901"/>
            <a:alphaOff val="0"/>
          </a:schemeClr>
        </a:solidFill>
        <a:ln w="34925" cap="flat" cmpd="sng" algn="in">
          <a:solidFill>
            <a:schemeClr val="accent2">
              <a:hueOff val="-82827"/>
              <a:satOff val="-27168"/>
              <a:lumOff val="-99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62BDC3-275A-C248-BFE3-093CB808389C}">
      <dsp:nvSpPr>
        <dsp:cNvPr id="0" name=""/>
        <dsp:cNvSpPr/>
      </dsp:nvSpPr>
      <dsp:spPr>
        <a:xfrm>
          <a:off x="0" y="1860187"/>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a:t>Eventually he found himself traveling in Palestine with Lawrence Oliphant, a British, Christian Zionist. </a:t>
          </a:r>
          <a:endParaRPr lang="en-US" sz="2400" kern="1200"/>
        </a:p>
      </dsp:txBody>
      <dsp:txXfrm>
        <a:off x="0" y="1860187"/>
        <a:ext cx="6506304" cy="1857464"/>
      </dsp:txXfrm>
    </dsp:sp>
    <dsp:sp modelId="{C10580C6-4056-5946-941C-8EC21BAD020F}">
      <dsp:nvSpPr>
        <dsp:cNvPr id="0" name=""/>
        <dsp:cNvSpPr/>
      </dsp:nvSpPr>
      <dsp:spPr>
        <a:xfrm>
          <a:off x="0" y="3717652"/>
          <a:ext cx="6506304" cy="0"/>
        </a:xfrm>
        <a:prstGeom prst="line">
          <a:avLst/>
        </a:prstGeom>
        <a:solidFill>
          <a:schemeClr val="accent2">
            <a:hueOff val="-165654"/>
            <a:satOff val="-54335"/>
            <a:lumOff val="-19803"/>
            <a:alphaOff val="0"/>
          </a:schemeClr>
        </a:solidFill>
        <a:ln w="34925" cap="flat" cmpd="sng" algn="in">
          <a:solidFill>
            <a:schemeClr val="accent2">
              <a:hueOff val="-165654"/>
              <a:satOff val="-54335"/>
              <a:lumOff val="-198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C8556-A00B-F145-9AE5-C8E0EA6E445D}">
      <dsp:nvSpPr>
        <dsp:cNvPr id="0" name=""/>
        <dsp:cNvSpPr/>
      </dsp:nvSpPr>
      <dsp:spPr>
        <a:xfrm>
          <a:off x="0" y="3717652"/>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baseline="0" dirty="0"/>
            <a:t>It was on this trip that he wrote the famous poem “</a:t>
          </a:r>
          <a:r>
            <a:rPr lang="en-US" sz="2400" kern="1200" baseline="0" dirty="0" err="1"/>
            <a:t>Tikvateinu</a:t>
          </a:r>
          <a:r>
            <a:rPr lang="en-US" sz="2400" kern="1200" baseline="0" dirty="0"/>
            <a:t>,” whose first stanza became the lyrics of the Israeli national anthem, with some minor changes from educator David Yellen who wrote the words of the anthem that we sing. </a:t>
          </a:r>
          <a:endParaRPr lang="en-US" sz="2400" kern="1200" dirty="0"/>
        </a:p>
      </dsp:txBody>
      <dsp:txXfrm>
        <a:off x="0" y="3717652"/>
        <a:ext cx="6506304" cy="1857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C362A-9094-AF49-84D3-4F00ABB51BE6}">
      <dsp:nvSpPr>
        <dsp:cNvPr id="0" name=""/>
        <dsp:cNvSpPr/>
      </dsp:nvSpPr>
      <dsp:spPr>
        <a:xfrm>
          <a:off x="0" y="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35871-AB81-0844-8149-1BBFC0AF5162}">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Born in the village of al-Birwa in the Western Galilee, Darwish’s family fled to Lebanon in 1948, returning to Akko a year later. </a:t>
          </a:r>
          <a:endParaRPr lang="en-US" sz="2300" kern="1200"/>
        </a:p>
      </dsp:txBody>
      <dsp:txXfrm>
        <a:off x="0" y="0"/>
        <a:ext cx="6506304" cy="1394460"/>
      </dsp:txXfrm>
    </dsp:sp>
    <dsp:sp modelId="{44B1E20F-B8CF-514E-B922-18845DDA6073}">
      <dsp:nvSpPr>
        <dsp:cNvPr id="0" name=""/>
        <dsp:cNvSpPr/>
      </dsp:nvSpPr>
      <dsp:spPr>
        <a:xfrm>
          <a:off x="0" y="1394460"/>
          <a:ext cx="6506304"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F1F80-FF08-7B4B-8B5B-E339EB1658E4}">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He published his first book of poetry at the age of 19 and later left Israel to study in the Soviet Union, traveling to Egypt and Lebanon and joined the PLO (Palestinian Liberation Organization). </a:t>
          </a:r>
          <a:endParaRPr lang="en-US" sz="2300" kern="1200"/>
        </a:p>
      </dsp:txBody>
      <dsp:txXfrm>
        <a:off x="0" y="1394460"/>
        <a:ext cx="6506304" cy="1394460"/>
      </dsp:txXfrm>
    </dsp:sp>
    <dsp:sp modelId="{AEDA5C58-E7EE-AC48-9953-7BB0914DAAAB}">
      <dsp:nvSpPr>
        <dsp:cNvPr id="0" name=""/>
        <dsp:cNvSpPr/>
      </dsp:nvSpPr>
      <dsp:spPr>
        <a:xfrm>
          <a:off x="0" y="278892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A311D-1DA2-B54B-BF54-71BB223D1D2C}">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Darwish published more than 30 volumes of poetry, was the editor of several periodicals and literary magazines in Israel. </a:t>
          </a:r>
          <a:endParaRPr lang="en-US" sz="2300" kern="1200"/>
        </a:p>
      </dsp:txBody>
      <dsp:txXfrm>
        <a:off x="0" y="2788920"/>
        <a:ext cx="6506304" cy="1394460"/>
      </dsp:txXfrm>
    </dsp:sp>
    <dsp:sp modelId="{9B1DC40A-B53E-9244-8975-2CB191119F93}">
      <dsp:nvSpPr>
        <dsp:cNvPr id="0" name=""/>
        <dsp:cNvSpPr/>
      </dsp:nvSpPr>
      <dsp:spPr>
        <a:xfrm>
          <a:off x="0" y="4183380"/>
          <a:ext cx="6506304"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574093-2FC5-B940-8F81-49BC2FDBFB7C}">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dirty="0"/>
            <a:t>Although he is often thought of as the Palestinian national poet, Darwish spent most of his adult life living outside </a:t>
          </a:r>
          <a:r>
            <a:rPr lang="en-US" sz="2300" kern="1200" baseline="0"/>
            <a:t>of Israel/Palestine. </a:t>
          </a:r>
          <a:endParaRPr lang="en-US" sz="2300" kern="1200" dirty="0"/>
        </a:p>
      </dsp:txBody>
      <dsp:txXfrm>
        <a:off x="0" y="4183380"/>
        <a:ext cx="6506304" cy="1394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6F358-403A-CA4F-A2EA-A91F93BF1237}">
      <dsp:nvSpPr>
        <dsp:cNvPr id="0" name=""/>
        <dsp:cNvSpPr/>
      </dsp:nvSpPr>
      <dsp:spPr>
        <a:xfrm>
          <a:off x="0" y="0"/>
          <a:ext cx="6506304"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B45A7D-3B65-7044-B226-01C10C5B6098}">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She was born in Jaffa. </a:t>
          </a:r>
          <a:endParaRPr lang="en-US" sz="2800" kern="1200"/>
        </a:p>
      </dsp:txBody>
      <dsp:txXfrm>
        <a:off x="0" y="0"/>
        <a:ext cx="6506304" cy="1394460"/>
      </dsp:txXfrm>
    </dsp:sp>
    <dsp:sp modelId="{D8168677-D07E-3744-B709-6C3BDED574AD}">
      <dsp:nvSpPr>
        <dsp:cNvPr id="0" name=""/>
        <dsp:cNvSpPr/>
      </dsp:nvSpPr>
      <dsp:spPr>
        <a:xfrm>
          <a:off x="0" y="1394460"/>
          <a:ext cx="6506304" cy="0"/>
        </a:xfrm>
        <a:prstGeom prst="line">
          <a:avLst/>
        </a:prstGeom>
        <a:solidFill>
          <a:schemeClr val="accent5">
            <a:hueOff val="2944118"/>
            <a:satOff val="9586"/>
            <a:lumOff val="3333"/>
            <a:alphaOff val="0"/>
          </a:schemeClr>
        </a:solidFill>
        <a:ln w="34925" cap="flat" cmpd="sng" algn="in">
          <a:solidFill>
            <a:schemeClr val="accent5">
              <a:hueOff val="2944118"/>
              <a:satOff val="9586"/>
              <a:lumOff val="33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EE534F-9224-3747-BD1E-D6B55D1F1DFA}">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Shmeiss published her first book of poetry, </a:t>
          </a:r>
          <a:r>
            <a:rPr lang="en-US" sz="2800" i="1" kern="1200" baseline="0"/>
            <a:t>A Basket Full of Silent Languages</a:t>
          </a:r>
          <a:r>
            <a:rPr lang="en-US" sz="2800" kern="1200" baseline="0"/>
            <a:t>, in both  Arabic and Hebrew, in 2013. </a:t>
          </a:r>
          <a:endParaRPr lang="en-US" sz="2800" kern="1200"/>
        </a:p>
      </dsp:txBody>
      <dsp:txXfrm>
        <a:off x="0" y="1394460"/>
        <a:ext cx="6506304" cy="1394460"/>
      </dsp:txXfrm>
    </dsp:sp>
    <dsp:sp modelId="{7F5D84C6-656A-5B4A-8DD7-2F0175DF325B}">
      <dsp:nvSpPr>
        <dsp:cNvPr id="0" name=""/>
        <dsp:cNvSpPr/>
      </dsp:nvSpPr>
      <dsp:spPr>
        <a:xfrm>
          <a:off x="0" y="2788920"/>
          <a:ext cx="6506304" cy="0"/>
        </a:xfrm>
        <a:prstGeom prst="line">
          <a:avLst/>
        </a:prstGeom>
        <a:solidFill>
          <a:schemeClr val="accent5">
            <a:hueOff val="5888237"/>
            <a:satOff val="19172"/>
            <a:lumOff val="6667"/>
            <a:alphaOff val="0"/>
          </a:schemeClr>
        </a:solidFill>
        <a:ln w="34925" cap="flat" cmpd="sng" algn="in">
          <a:solidFill>
            <a:schemeClr val="accent5">
              <a:hueOff val="5888237"/>
              <a:satOff val="19172"/>
              <a:lumOff val="66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F9430-4E8B-9B4C-BD53-B1ABCB2FEF50}">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Her second book, </a:t>
          </a:r>
          <a:r>
            <a:rPr lang="en-US" sz="2800" i="1" kern="1200" baseline="0"/>
            <a:t>I am Two, </a:t>
          </a:r>
          <a:r>
            <a:rPr lang="en-US" sz="2800" kern="1200" baseline="0"/>
            <a:t>was published in 2018, both receiving critical acclaim. </a:t>
          </a:r>
          <a:endParaRPr lang="en-US" sz="2800" kern="1200"/>
        </a:p>
      </dsp:txBody>
      <dsp:txXfrm>
        <a:off x="0" y="2788920"/>
        <a:ext cx="6506304" cy="1394460"/>
      </dsp:txXfrm>
    </dsp:sp>
    <dsp:sp modelId="{2AA24A29-1F0C-0F4E-9B76-2581F5BE5301}">
      <dsp:nvSpPr>
        <dsp:cNvPr id="0" name=""/>
        <dsp:cNvSpPr/>
      </dsp:nvSpPr>
      <dsp:spPr>
        <a:xfrm>
          <a:off x="0" y="4183380"/>
          <a:ext cx="6506304" cy="0"/>
        </a:xfrm>
        <a:prstGeom prst="line">
          <a:avLst/>
        </a:prstGeom>
        <a:solidFill>
          <a:schemeClr val="accent5">
            <a:hueOff val="8832355"/>
            <a:satOff val="28758"/>
            <a:lumOff val="10000"/>
            <a:alphaOff val="0"/>
          </a:schemeClr>
        </a:solidFill>
        <a:ln w="34925" cap="flat" cmpd="sng" algn="in">
          <a:solidFill>
            <a:schemeClr val="accent5">
              <a:hueOff val="8832355"/>
              <a:satOff val="28758"/>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F7C95-B112-1448-A700-F9084CF71DE2}">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t>Shmeiss writes about her daily life and her experiences as a feminist, Muslim woman living in Jaffa. </a:t>
          </a:r>
          <a:endParaRPr lang="en-US" sz="2800" kern="1200"/>
        </a:p>
      </dsp:txBody>
      <dsp:txXfrm>
        <a:off x="0" y="4183380"/>
        <a:ext cx="6506304" cy="13944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49C8A-6551-674A-BDE9-4674B75C96EE}">
      <dsp:nvSpPr>
        <dsp:cNvPr id="0" name=""/>
        <dsp:cNvSpPr/>
      </dsp:nvSpPr>
      <dsp:spPr>
        <a:xfrm>
          <a:off x="0" y="680"/>
          <a:ext cx="6506304" cy="0"/>
        </a:xfrm>
        <a:prstGeom prst="line">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9046AA-429D-7746-B6EA-8B3A34731D55}">
      <dsp:nvSpPr>
        <dsp:cNvPr id="0" name=""/>
        <dsp:cNvSpPr/>
      </dsp:nvSpPr>
      <dsp:spPr>
        <a:xfrm>
          <a:off x="0" y="680"/>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Born in Petah Tikvah in 1976, Cohen was raised in a religious-Zionist family and grew up in the settlement of Elkana. </a:t>
          </a:r>
          <a:endParaRPr lang="en-US" sz="2300" kern="1200"/>
        </a:p>
      </dsp:txBody>
      <dsp:txXfrm>
        <a:off x="0" y="680"/>
        <a:ext cx="6506304" cy="1115295"/>
      </dsp:txXfrm>
    </dsp:sp>
    <dsp:sp modelId="{CFEDE38F-68C1-EA44-9360-2FB0B96661A1}">
      <dsp:nvSpPr>
        <dsp:cNvPr id="0" name=""/>
        <dsp:cNvSpPr/>
      </dsp:nvSpPr>
      <dsp:spPr>
        <a:xfrm>
          <a:off x="0" y="1115976"/>
          <a:ext cx="6506304" cy="0"/>
        </a:xfrm>
        <a:prstGeom prst="line">
          <a:avLst/>
        </a:prstGeom>
        <a:solidFill>
          <a:schemeClr val="accent3">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C1260F-8772-304A-81E5-F34CA4858639}">
      <dsp:nvSpPr>
        <dsp:cNvPr id="0" name=""/>
        <dsp:cNvSpPr/>
      </dsp:nvSpPr>
      <dsp:spPr>
        <a:xfrm>
          <a:off x="0" y="1115976"/>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As a child, Cohen studied Arabic and had friends in the neighboring Arab villages. </a:t>
          </a:r>
          <a:endParaRPr lang="en-US" sz="2300" kern="1200"/>
        </a:p>
      </dsp:txBody>
      <dsp:txXfrm>
        <a:off x="0" y="1115976"/>
        <a:ext cx="6506304" cy="1115295"/>
      </dsp:txXfrm>
    </dsp:sp>
    <dsp:sp modelId="{1F0C07F3-61C2-B44E-ACDA-10D6A2E16E85}">
      <dsp:nvSpPr>
        <dsp:cNvPr id="0" name=""/>
        <dsp:cNvSpPr/>
      </dsp:nvSpPr>
      <dsp:spPr>
        <a:xfrm>
          <a:off x="0" y="2231272"/>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C5D500-C234-294A-AD0B-46BC8A3CF52F}">
      <dsp:nvSpPr>
        <dsp:cNvPr id="0" name=""/>
        <dsp:cNvSpPr/>
      </dsp:nvSpPr>
      <dsp:spPr>
        <a:xfrm>
          <a:off x="0" y="2231272"/>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These experiences led Cohen to create a program for “humane checkpoint conduct” and train his fellow soldiers during his IDF service. </a:t>
          </a:r>
          <a:endParaRPr lang="en-US" sz="2300" kern="1200"/>
        </a:p>
      </dsp:txBody>
      <dsp:txXfrm>
        <a:off x="0" y="2231272"/>
        <a:ext cx="6506304" cy="1115295"/>
      </dsp:txXfrm>
    </dsp:sp>
    <dsp:sp modelId="{1C6FD70B-1C19-0F4D-BB65-FC976FA72A41}">
      <dsp:nvSpPr>
        <dsp:cNvPr id="0" name=""/>
        <dsp:cNvSpPr/>
      </dsp:nvSpPr>
      <dsp:spPr>
        <a:xfrm>
          <a:off x="0" y="3346567"/>
          <a:ext cx="6506304"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EAA04-6DF5-0A44-9764-C01401D86C09}">
      <dsp:nvSpPr>
        <dsp:cNvPr id="0" name=""/>
        <dsp:cNvSpPr/>
      </dsp:nvSpPr>
      <dsp:spPr>
        <a:xfrm>
          <a:off x="0" y="3346567"/>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Cohen serves as the editor for </a:t>
          </a:r>
          <a:r>
            <a:rPr lang="en-US" sz="2300" i="1" kern="1200" baseline="0"/>
            <a:t>Mashiv Haruach, </a:t>
          </a:r>
          <a:r>
            <a:rPr lang="en-US" sz="2300" kern="1200" baseline="0"/>
            <a:t>a journal that attempts to address the religious and moral issues related to post-1967 Israel. </a:t>
          </a:r>
          <a:endParaRPr lang="en-US" sz="2300" kern="1200"/>
        </a:p>
      </dsp:txBody>
      <dsp:txXfrm>
        <a:off x="0" y="3346567"/>
        <a:ext cx="6506304" cy="1115295"/>
      </dsp:txXfrm>
    </dsp:sp>
    <dsp:sp modelId="{121133D8-E7D0-294A-B08F-3245A1849277}">
      <dsp:nvSpPr>
        <dsp:cNvPr id="0" name=""/>
        <dsp:cNvSpPr/>
      </dsp:nvSpPr>
      <dsp:spPr>
        <a:xfrm>
          <a:off x="0" y="4461863"/>
          <a:ext cx="6506304" cy="0"/>
        </a:xfrm>
        <a:prstGeom prst="line">
          <a:avLst/>
        </a:prstGeom>
        <a:solidFill>
          <a:schemeClr val="accent6">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2EB639-1F04-A245-82B9-80DB3FE618C6}">
      <dsp:nvSpPr>
        <dsp:cNvPr id="0" name=""/>
        <dsp:cNvSpPr/>
      </dsp:nvSpPr>
      <dsp:spPr>
        <a:xfrm>
          <a:off x="0" y="4461863"/>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baseline="0"/>
            <a:t>His poetry exemplifies a classic Jewish motif of “arguing with God.”</a:t>
          </a:r>
          <a:endParaRPr lang="en-US" sz="2300" kern="1200"/>
        </a:p>
      </dsp:txBody>
      <dsp:txXfrm>
        <a:off x="0" y="4461863"/>
        <a:ext cx="6506304" cy="1115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4909B-65F8-434A-BDC4-13BB068EC80B}">
      <dsp:nvSpPr>
        <dsp:cNvPr id="0" name=""/>
        <dsp:cNvSpPr/>
      </dsp:nvSpPr>
      <dsp:spPr>
        <a:xfrm>
          <a:off x="0" y="680"/>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06C939-9EFA-F14F-A561-F2FEAEB11D9B}">
      <dsp:nvSpPr>
        <dsp:cNvPr id="0" name=""/>
        <dsp:cNvSpPr/>
      </dsp:nvSpPr>
      <dsp:spPr>
        <a:xfrm>
          <a:off x="0" y="680"/>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a:t>Born in Saratov, in Imperial Russia, Rahel the Poet grew up in an affluent family and died at the age of 41 from tuberculosis in Tel Aviv. </a:t>
          </a:r>
          <a:endParaRPr lang="en-US" sz="2200" kern="1200"/>
        </a:p>
      </dsp:txBody>
      <dsp:txXfrm>
        <a:off x="0" y="680"/>
        <a:ext cx="6506304" cy="1115295"/>
      </dsp:txXfrm>
    </dsp:sp>
    <dsp:sp modelId="{BB390525-7B2D-DF42-8EB7-834FE8FEABF1}">
      <dsp:nvSpPr>
        <dsp:cNvPr id="0" name=""/>
        <dsp:cNvSpPr/>
      </dsp:nvSpPr>
      <dsp:spPr>
        <a:xfrm>
          <a:off x="0" y="1115976"/>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A09630-41CD-F64A-86F3-35AA3B442CD6}">
      <dsp:nvSpPr>
        <dsp:cNvPr id="0" name=""/>
        <dsp:cNvSpPr/>
      </dsp:nvSpPr>
      <dsp:spPr>
        <a:xfrm>
          <a:off x="0" y="1115976"/>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a:t>Her love of art, Hebrew, and poetry was developed at a Russian-speaking Hebrew primary school. </a:t>
          </a:r>
          <a:endParaRPr lang="en-US" sz="2200" kern="1200"/>
        </a:p>
      </dsp:txBody>
      <dsp:txXfrm>
        <a:off x="0" y="1115976"/>
        <a:ext cx="6506304" cy="1115295"/>
      </dsp:txXfrm>
    </dsp:sp>
    <dsp:sp modelId="{0BDE5E1D-01D7-D24A-9BCB-05C26A001B5F}">
      <dsp:nvSpPr>
        <dsp:cNvPr id="0" name=""/>
        <dsp:cNvSpPr/>
      </dsp:nvSpPr>
      <dsp:spPr>
        <a:xfrm>
          <a:off x="0" y="2231272"/>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97E85D-0904-1740-81FA-680EBD0F2352}">
      <dsp:nvSpPr>
        <dsp:cNvPr id="0" name=""/>
        <dsp:cNvSpPr/>
      </dsp:nvSpPr>
      <dsp:spPr>
        <a:xfrm>
          <a:off x="0" y="2231272"/>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a:t>Rahel traveled to Palestine at the age of 19 and she devoted herself to learning Hebrew, studying the Bible, and became involved in the kibbutz movement. </a:t>
          </a:r>
          <a:endParaRPr lang="en-US" sz="2200" kern="1200"/>
        </a:p>
      </dsp:txBody>
      <dsp:txXfrm>
        <a:off x="0" y="2231272"/>
        <a:ext cx="6506304" cy="1115295"/>
      </dsp:txXfrm>
    </dsp:sp>
    <dsp:sp modelId="{B6F3036B-18E8-CE46-A6FD-3E24A8AEE6E5}">
      <dsp:nvSpPr>
        <dsp:cNvPr id="0" name=""/>
        <dsp:cNvSpPr/>
      </dsp:nvSpPr>
      <dsp:spPr>
        <a:xfrm>
          <a:off x="0" y="3346567"/>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566A42-F6E7-454E-BF15-B5FFB969466D}">
      <dsp:nvSpPr>
        <dsp:cNvPr id="0" name=""/>
        <dsp:cNvSpPr/>
      </dsp:nvSpPr>
      <dsp:spPr>
        <a:xfrm>
          <a:off x="0" y="3346567"/>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a:t>After a short time at Kibbutz Degania in the Kinneret, Rahel moved to Tel Aviv to live out her days writing poetry. </a:t>
          </a:r>
          <a:endParaRPr lang="en-US" sz="2200" kern="1200"/>
        </a:p>
      </dsp:txBody>
      <dsp:txXfrm>
        <a:off x="0" y="3346567"/>
        <a:ext cx="6506304" cy="1115295"/>
      </dsp:txXfrm>
    </dsp:sp>
    <dsp:sp modelId="{99DF0017-C240-0049-950F-38CC23CD791C}">
      <dsp:nvSpPr>
        <dsp:cNvPr id="0" name=""/>
        <dsp:cNvSpPr/>
      </dsp:nvSpPr>
      <dsp:spPr>
        <a:xfrm>
          <a:off x="0" y="4461863"/>
          <a:ext cx="6506304" cy="0"/>
        </a:xfrm>
        <a:prstGeom prst="line">
          <a:avLst/>
        </a:prstGeom>
        <a:solidFill>
          <a:schemeClr val="accent4">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C45B59-D3FD-964A-9BB2-C23633C93662}">
      <dsp:nvSpPr>
        <dsp:cNvPr id="0" name=""/>
        <dsp:cNvSpPr/>
      </dsp:nvSpPr>
      <dsp:spPr>
        <a:xfrm>
          <a:off x="0" y="4461863"/>
          <a:ext cx="6506304" cy="111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baseline="0"/>
            <a:t>Her writing is unique, lyrical, and combines pastoral images with colloquial Hebrew in ways unlike her contemporaries. </a:t>
          </a:r>
          <a:endParaRPr lang="en-US" sz="2200" kern="1200"/>
        </a:p>
      </dsp:txBody>
      <dsp:txXfrm>
        <a:off x="0" y="4461863"/>
        <a:ext cx="6506304" cy="11152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CFB24-69CE-3646-A0E7-6B585E61BDE7}">
      <dsp:nvSpPr>
        <dsp:cNvPr id="0" name=""/>
        <dsp:cNvSpPr/>
      </dsp:nvSpPr>
      <dsp:spPr>
        <a:xfrm>
          <a:off x="0" y="2723"/>
          <a:ext cx="6506304"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EF8D9A-B919-CE4C-A39E-002BCE4CB1D0}">
      <dsp:nvSpPr>
        <dsp:cNvPr id="0" name=""/>
        <dsp:cNvSpPr/>
      </dsp:nvSpPr>
      <dsp:spPr>
        <a:xfrm>
          <a:off x="0" y="2723"/>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a:t>Keissar, a contemporary Israeli poet, has emerged as an important voice in Mizrahi poetry. </a:t>
          </a:r>
          <a:endParaRPr lang="en-US" sz="2500" kern="1200"/>
        </a:p>
      </dsp:txBody>
      <dsp:txXfrm>
        <a:off x="0" y="2723"/>
        <a:ext cx="6506304" cy="1857464"/>
      </dsp:txXfrm>
    </dsp:sp>
    <dsp:sp modelId="{AD4DD681-3A2D-C244-8A6F-4AC1E0A7012D}">
      <dsp:nvSpPr>
        <dsp:cNvPr id="0" name=""/>
        <dsp:cNvSpPr/>
      </dsp:nvSpPr>
      <dsp:spPr>
        <a:xfrm>
          <a:off x="0" y="1860187"/>
          <a:ext cx="6506304"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134DF8-B6E4-9244-A315-AAD6CB69AC36}">
      <dsp:nvSpPr>
        <dsp:cNvPr id="0" name=""/>
        <dsp:cNvSpPr/>
      </dsp:nvSpPr>
      <dsp:spPr>
        <a:xfrm>
          <a:off x="0" y="1860187"/>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a:t>Keissar, whose family immigrated from Yemen, refers to her poetry as </a:t>
          </a:r>
          <a:r>
            <a:rPr lang="en-US" sz="2500" i="1" kern="1200" baseline="0"/>
            <a:t>Ars Poetica</a:t>
          </a:r>
          <a:r>
            <a:rPr lang="en-US" sz="2500" kern="1200" baseline="0"/>
            <a:t>—meaning ”the art of poetry” and also a play on the derogatory term, “ars” which Israelis often call Mizrahi men. </a:t>
          </a:r>
          <a:endParaRPr lang="en-US" sz="2500" kern="1200"/>
        </a:p>
      </dsp:txBody>
      <dsp:txXfrm>
        <a:off x="0" y="1860187"/>
        <a:ext cx="6506304" cy="1857464"/>
      </dsp:txXfrm>
    </dsp:sp>
    <dsp:sp modelId="{7E95D048-45AC-6D4A-A911-CDCCF20961F6}">
      <dsp:nvSpPr>
        <dsp:cNvPr id="0" name=""/>
        <dsp:cNvSpPr/>
      </dsp:nvSpPr>
      <dsp:spPr>
        <a:xfrm>
          <a:off x="0" y="3717652"/>
          <a:ext cx="6506304" cy="0"/>
        </a:xfrm>
        <a:prstGeom prst="line">
          <a:avLst/>
        </a:prstGeom>
        <a:solidFill>
          <a:schemeClr val="dk2">
            <a:hueOff val="0"/>
            <a:satOff val="0"/>
            <a:lumOff val="0"/>
            <a:alphaOff val="0"/>
          </a:schemeClr>
        </a:solidFill>
        <a:ln w="34925" cap="flat" cmpd="sng" algn="in">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F7150C-85D5-6149-BD6C-94802B83C37F}">
      <dsp:nvSpPr>
        <dsp:cNvPr id="0" name=""/>
        <dsp:cNvSpPr/>
      </dsp:nvSpPr>
      <dsp:spPr>
        <a:xfrm>
          <a:off x="0" y="3717652"/>
          <a:ext cx="6506304" cy="1857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baseline="0"/>
            <a:t>With her poetry, Keissar hopes to catalyze Mizrahi creation and culture as a important and dynamic voice in Israeli life. </a:t>
          </a:r>
          <a:endParaRPr lang="en-US" sz="2500" kern="1200"/>
        </a:p>
      </dsp:txBody>
      <dsp:txXfrm>
        <a:off x="0" y="3717652"/>
        <a:ext cx="6506304" cy="18574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F60C8-1D92-6B48-BE0E-AED2A1286076}">
      <dsp:nvSpPr>
        <dsp:cNvPr id="0" name=""/>
        <dsp:cNvSpPr/>
      </dsp:nvSpPr>
      <dsp:spPr>
        <a:xfrm>
          <a:off x="0" y="0"/>
          <a:ext cx="6506304" cy="0"/>
        </a:xfrm>
        <a:prstGeom prst="line">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3B1C08-2487-B747-952E-27DA5043F407}">
      <dsp:nvSpPr>
        <dsp:cNvPr id="0" name=""/>
        <dsp:cNvSpPr/>
      </dsp:nvSpPr>
      <dsp:spPr>
        <a:xfrm>
          <a:off x="0" y="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Mishol was born in Romania in 1946, and she immigrated to Israel as a young girl. </a:t>
          </a:r>
          <a:endParaRPr lang="en-US" sz="2900" kern="1200"/>
        </a:p>
      </dsp:txBody>
      <dsp:txXfrm>
        <a:off x="0" y="0"/>
        <a:ext cx="6506304" cy="1394460"/>
      </dsp:txXfrm>
    </dsp:sp>
    <dsp:sp modelId="{E52350F3-E4B8-4542-92FC-02F3380CC42C}">
      <dsp:nvSpPr>
        <dsp:cNvPr id="0" name=""/>
        <dsp:cNvSpPr/>
      </dsp:nvSpPr>
      <dsp:spPr>
        <a:xfrm>
          <a:off x="0" y="1394460"/>
          <a:ext cx="6506304" cy="0"/>
        </a:xfrm>
        <a:prstGeom prst="line">
          <a:avLst/>
        </a:prstGeom>
        <a:solidFill>
          <a:schemeClr val="accent5">
            <a:hueOff val="2944118"/>
            <a:satOff val="9586"/>
            <a:lumOff val="3333"/>
            <a:alphaOff val="0"/>
          </a:schemeClr>
        </a:solidFill>
        <a:ln w="34925" cap="flat" cmpd="sng" algn="in">
          <a:solidFill>
            <a:schemeClr val="accent5">
              <a:hueOff val="2944118"/>
              <a:satOff val="9586"/>
              <a:lumOff val="333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65EB2B-9031-0544-966D-117C25417EC4}">
      <dsp:nvSpPr>
        <dsp:cNvPr id="0" name=""/>
        <dsp:cNvSpPr/>
      </dsp:nvSpPr>
      <dsp:spPr>
        <a:xfrm>
          <a:off x="0" y="139446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Mishol has written many books of poetry, which are highly regarded and have won many prizes. </a:t>
          </a:r>
          <a:endParaRPr lang="en-US" sz="2900" kern="1200"/>
        </a:p>
      </dsp:txBody>
      <dsp:txXfrm>
        <a:off x="0" y="1394460"/>
        <a:ext cx="6506304" cy="1394460"/>
      </dsp:txXfrm>
    </dsp:sp>
    <dsp:sp modelId="{8273020B-8058-E94C-859A-EFB38F09BFB0}">
      <dsp:nvSpPr>
        <dsp:cNvPr id="0" name=""/>
        <dsp:cNvSpPr/>
      </dsp:nvSpPr>
      <dsp:spPr>
        <a:xfrm>
          <a:off x="0" y="2788920"/>
          <a:ext cx="6506304" cy="0"/>
        </a:xfrm>
        <a:prstGeom prst="line">
          <a:avLst/>
        </a:prstGeom>
        <a:solidFill>
          <a:schemeClr val="accent5">
            <a:hueOff val="5888237"/>
            <a:satOff val="19172"/>
            <a:lumOff val="6667"/>
            <a:alphaOff val="0"/>
          </a:schemeClr>
        </a:solidFill>
        <a:ln w="34925" cap="flat" cmpd="sng" algn="in">
          <a:solidFill>
            <a:schemeClr val="accent5">
              <a:hueOff val="5888237"/>
              <a:satOff val="19172"/>
              <a:lumOff val="66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2DF9D-E067-9243-8703-48B1918583D4}">
      <dsp:nvSpPr>
        <dsp:cNvPr id="0" name=""/>
        <dsp:cNvSpPr/>
      </dsp:nvSpPr>
      <dsp:spPr>
        <a:xfrm>
          <a:off x="0" y="278892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She lives on a farm, growing persimmons and peaches, near Gedera. </a:t>
          </a:r>
          <a:endParaRPr lang="en-US" sz="2900" kern="1200"/>
        </a:p>
      </dsp:txBody>
      <dsp:txXfrm>
        <a:off x="0" y="2788920"/>
        <a:ext cx="6506304" cy="1394460"/>
      </dsp:txXfrm>
    </dsp:sp>
    <dsp:sp modelId="{ECE79EEB-029E-594A-8279-8D1CF24ACB16}">
      <dsp:nvSpPr>
        <dsp:cNvPr id="0" name=""/>
        <dsp:cNvSpPr/>
      </dsp:nvSpPr>
      <dsp:spPr>
        <a:xfrm>
          <a:off x="0" y="4183380"/>
          <a:ext cx="6506304" cy="0"/>
        </a:xfrm>
        <a:prstGeom prst="line">
          <a:avLst/>
        </a:prstGeom>
        <a:solidFill>
          <a:schemeClr val="accent5">
            <a:hueOff val="8832355"/>
            <a:satOff val="28758"/>
            <a:lumOff val="10000"/>
            <a:alphaOff val="0"/>
          </a:schemeClr>
        </a:solidFill>
        <a:ln w="34925" cap="flat" cmpd="sng" algn="in">
          <a:solidFill>
            <a:schemeClr val="accent5">
              <a:hueOff val="8832355"/>
              <a:satOff val="28758"/>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7DFF30-C81C-7944-988C-0FBFD94F5278}">
      <dsp:nvSpPr>
        <dsp:cNvPr id="0" name=""/>
        <dsp:cNvSpPr/>
      </dsp:nvSpPr>
      <dsp:spPr>
        <a:xfrm>
          <a:off x="0" y="4183380"/>
          <a:ext cx="6506304" cy="1394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baseline="0"/>
            <a:t>Mishol’s poetry paints colorful pictures of the landscape of modern Israel. </a:t>
          </a:r>
          <a:endParaRPr lang="en-US" sz="2900" kern="1200"/>
        </a:p>
      </dsp:txBody>
      <dsp:txXfrm>
        <a:off x="0" y="4183380"/>
        <a:ext cx="6506304" cy="13944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C01E2-AC3B-D14C-964D-2A23878B5B9C}" type="datetimeFigureOut">
              <a:rPr lang="en-US" smtClean="0"/>
              <a:t>5/21/22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2DD3D-C203-674C-912B-798351C6B598}" type="slidenum">
              <a:rPr lang="en-US" smtClean="0"/>
              <a:t>‹#›</a:t>
            </a:fld>
            <a:endParaRPr lang="en-US"/>
          </a:p>
        </p:txBody>
      </p:sp>
    </p:spTree>
    <p:extLst>
      <p:ext uri="{BB962C8B-B14F-4D97-AF65-F5344CB8AC3E}">
        <p14:creationId xmlns:p14="http://schemas.microsoft.com/office/powerpoint/2010/main" val="42801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1</a:t>
            </a:fld>
            <a:endParaRPr lang="en-US"/>
          </a:p>
        </p:txBody>
      </p:sp>
    </p:spTree>
    <p:extLst>
      <p:ext uri="{BB962C8B-B14F-4D97-AF65-F5344CB8AC3E}">
        <p14:creationId xmlns:p14="http://schemas.microsoft.com/office/powerpoint/2010/main" val="524630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en.wikipedia.org</a:t>
            </a:r>
            <a:r>
              <a:rPr lang="en-US" dirty="0"/>
              <a:t>/wiki/</a:t>
            </a:r>
            <a:r>
              <a:rPr lang="en-US" dirty="0" err="1"/>
              <a:t>Ayat_Abou_Shmeiss</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11</a:t>
            </a:fld>
            <a:endParaRPr lang="en-US"/>
          </a:p>
        </p:txBody>
      </p:sp>
    </p:spTree>
    <p:extLst>
      <p:ext uri="{BB962C8B-B14F-4D97-AF65-F5344CB8AC3E}">
        <p14:creationId xmlns:p14="http://schemas.microsoft.com/office/powerpoint/2010/main" val="71277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accessed on March 19, 2022. https://</a:t>
            </a:r>
            <a:r>
              <a:rPr lang="en-US" dirty="0" err="1"/>
              <a:t>web.nli.org.il</a:t>
            </a:r>
            <a:r>
              <a:rPr lang="en-US" dirty="0"/>
              <a:t>/sites/NLI/English/library/news/newsletter/2014/March-2014/Pages/</a:t>
            </a:r>
            <a:r>
              <a:rPr lang="en-US" dirty="0" err="1"/>
              <a:t>Tchernikovsky.aspx</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12</a:t>
            </a:fld>
            <a:endParaRPr lang="en-US"/>
          </a:p>
        </p:txBody>
      </p:sp>
    </p:spTree>
    <p:extLst>
      <p:ext uri="{BB962C8B-B14F-4D97-AF65-F5344CB8AC3E}">
        <p14:creationId xmlns:p14="http://schemas.microsoft.com/office/powerpoint/2010/main" val="2165783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181.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13</a:t>
            </a:fld>
            <a:endParaRPr lang="en-US"/>
          </a:p>
        </p:txBody>
      </p:sp>
    </p:spTree>
    <p:extLst>
      <p:ext uri="{BB962C8B-B14F-4D97-AF65-F5344CB8AC3E}">
        <p14:creationId xmlns:p14="http://schemas.microsoft.com/office/powerpoint/2010/main" val="336828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accessed on March 19, 2022. https://</a:t>
            </a:r>
            <a:r>
              <a:rPr lang="en-US" dirty="0" err="1"/>
              <a:t>web.nli.org.il</a:t>
            </a:r>
            <a:r>
              <a:rPr lang="en-US" dirty="0"/>
              <a:t>/sites/NLI/English/library/news/newsletter/2014/March-2014/Pages/</a:t>
            </a:r>
            <a:r>
              <a:rPr lang="en-US" dirty="0" err="1"/>
              <a:t>Tchernikovsky.aspx</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14</a:t>
            </a:fld>
            <a:endParaRPr lang="en-US"/>
          </a:p>
        </p:txBody>
      </p:sp>
    </p:spTree>
    <p:extLst>
      <p:ext uri="{BB962C8B-B14F-4D97-AF65-F5344CB8AC3E}">
        <p14:creationId xmlns:p14="http://schemas.microsoft.com/office/powerpoint/2010/main" val="188723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35.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15</a:t>
            </a:fld>
            <a:endParaRPr lang="en-US"/>
          </a:p>
        </p:txBody>
      </p:sp>
    </p:spTree>
    <p:extLst>
      <p:ext uri="{BB962C8B-B14F-4D97-AF65-F5344CB8AC3E}">
        <p14:creationId xmlns:p14="http://schemas.microsoft.com/office/powerpoint/2010/main" val="201499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accessed on March 19, 2022. https://</a:t>
            </a:r>
            <a:r>
              <a:rPr lang="en-US" dirty="0" err="1"/>
              <a:t>web.nli.org.il</a:t>
            </a:r>
            <a:r>
              <a:rPr lang="en-US" dirty="0"/>
              <a:t>/sites/NLI/English/library/news/newsletter/2014/March-2014/Pages/</a:t>
            </a:r>
            <a:r>
              <a:rPr lang="en-US" dirty="0" err="1"/>
              <a:t>Tchernikovsky.aspx</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16</a:t>
            </a:fld>
            <a:endParaRPr lang="en-US"/>
          </a:p>
        </p:txBody>
      </p:sp>
    </p:spTree>
    <p:extLst>
      <p:ext uri="{BB962C8B-B14F-4D97-AF65-F5344CB8AC3E}">
        <p14:creationId xmlns:p14="http://schemas.microsoft.com/office/powerpoint/2010/main" val="312354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209.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18</a:t>
            </a:fld>
            <a:endParaRPr lang="en-US"/>
          </a:p>
        </p:txBody>
      </p:sp>
    </p:spTree>
    <p:extLst>
      <p:ext uri="{BB962C8B-B14F-4D97-AF65-F5344CB8AC3E}">
        <p14:creationId xmlns:p14="http://schemas.microsoft.com/office/powerpoint/2010/main" val="263660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/life/books/who-s-who-who-s-an-arab-who-s-a-jew-1.5357756 </a:t>
            </a:r>
          </a:p>
        </p:txBody>
      </p:sp>
      <p:sp>
        <p:nvSpPr>
          <p:cNvPr id="4" name="Slide Number Placeholder 3"/>
          <p:cNvSpPr>
            <a:spLocks noGrp="1"/>
          </p:cNvSpPr>
          <p:nvPr>
            <p:ph type="sldNum" sz="quarter" idx="5"/>
          </p:nvPr>
        </p:nvSpPr>
        <p:spPr/>
        <p:txBody>
          <a:bodyPr/>
          <a:lstStyle/>
          <a:p>
            <a:fld id="{B372DD3D-C203-674C-912B-798351C6B598}" type="slidenum">
              <a:rPr lang="en-US" smtClean="0"/>
              <a:t>19</a:t>
            </a:fld>
            <a:endParaRPr lang="en-US"/>
          </a:p>
        </p:txBody>
      </p:sp>
    </p:spTree>
    <p:extLst>
      <p:ext uri="{BB962C8B-B14F-4D97-AF65-F5344CB8AC3E}">
        <p14:creationId xmlns:p14="http://schemas.microsoft.com/office/powerpoint/2010/main" val="994548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153.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20</a:t>
            </a:fld>
            <a:endParaRPr lang="en-US"/>
          </a:p>
        </p:txBody>
      </p:sp>
    </p:spTree>
    <p:extLst>
      <p:ext uri="{BB962C8B-B14F-4D97-AF65-F5344CB8AC3E}">
        <p14:creationId xmlns:p14="http://schemas.microsoft.com/office/powerpoint/2010/main" val="136015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/life/books/who-s-who-who-s-an-arab-who-s-a-jew-1.5357756 </a:t>
            </a:r>
          </a:p>
        </p:txBody>
      </p:sp>
      <p:sp>
        <p:nvSpPr>
          <p:cNvPr id="4" name="Slide Number Placeholder 3"/>
          <p:cNvSpPr>
            <a:spLocks noGrp="1"/>
          </p:cNvSpPr>
          <p:nvPr>
            <p:ph type="sldNum" sz="quarter" idx="5"/>
          </p:nvPr>
        </p:nvSpPr>
        <p:spPr/>
        <p:txBody>
          <a:bodyPr/>
          <a:lstStyle/>
          <a:p>
            <a:fld id="{B372DD3D-C203-674C-912B-798351C6B598}" type="slidenum">
              <a:rPr lang="en-US" smtClean="0"/>
              <a:t>21</a:t>
            </a:fld>
            <a:endParaRPr lang="en-US"/>
          </a:p>
        </p:txBody>
      </p:sp>
    </p:spTree>
    <p:extLst>
      <p:ext uri="{BB962C8B-B14F-4D97-AF65-F5344CB8AC3E}">
        <p14:creationId xmlns:p14="http://schemas.microsoft.com/office/powerpoint/2010/main" val="31366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Harel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Ma'ayan</a:t>
            </a:r>
            <a:r>
              <a:rPr lang="en-US" sz="1200" b="0" i="0" u="none" strike="noStrike" kern="1200" dirty="0">
                <a:solidFill>
                  <a:schemeClr val="tx1"/>
                </a:solidFill>
                <a:effectLst/>
                <a:latin typeface="+mn-lt"/>
                <a:ea typeface="+mn-ea"/>
                <a:cs typeface="+mn-cs"/>
              </a:rPr>
              <a:t>. "Lea Goldberg." </a:t>
            </a:r>
            <a:r>
              <a:rPr lang="en-US" sz="1200" b="0" i="1" u="none" strike="noStrike" kern="1200" dirty="0" err="1">
                <a:solidFill>
                  <a:schemeClr val="tx1"/>
                </a:solidFill>
                <a:effectLst/>
                <a:latin typeface="+mn-lt"/>
                <a:ea typeface="+mn-ea"/>
                <a:cs typeface="+mn-cs"/>
              </a:rPr>
              <a:t>Shalvi</a:t>
            </a:r>
            <a:r>
              <a:rPr lang="en-US" sz="1200" b="0" i="1" u="none" strike="noStrike" kern="1200" dirty="0">
                <a:solidFill>
                  <a:schemeClr val="tx1"/>
                </a:solidFill>
                <a:effectLst/>
                <a:latin typeface="+mn-lt"/>
                <a:ea typeface="+mn-ea"/>
                <a:cs typeface="+mn-cs"/>
              </a:rPr>
              <a:t>/Hyman Encyclopedia of Jewish Women</a:t>
            </a:r>
            <a:r>
              <a:rPr lang="en-US" sz="1200" b="0" i="0" u="none" strike="noStrike" kern="1200" dirty="0">
                <a:solidFill>
                  <a:schemeClr val="tx1"/>
                </a:solidFill>
                <a:effectLst/>
                <a:latin typeface="+mn-lt"/>
                <a:ea typeface="+mn-ea"/>
                <a:cs typeface="+mn-cs"/>
              </a:rPr>
              <a:t>. 31 December 1999. Jewish Women's Archive. (Viewed on March 19, 2022) &lt;https://</a:t>
            </a:r>
            <a:r>
              <a:rPr lang="en-US" sz="1200" b="0" i="0" u="none" strike="noStrike" kern="1200" dirty="0" err="1">
                <a:solidFill>
                  <a:schemeClr val="tx1"/>
                </a:solidFill>
                <a:effectLst/>
                <a:latin typeface="+mn-lt"/>
                <a:ea typeface="+mn-ea"/>
                <a:cs typeface="+mn-cs"/>
              </a:rPr>
              <a:t>jwa.org</a:t>
            </a:r>
            <a:r>
              <a:rPr lang="en-US" sz="1200" b="0" i="0" u="none" strike="noStrike" kern="1200" dirty="0">
                <a:solidFill>
                  <a:schemeClr val="tx1"/>
                </a:solidFill>
                <a:effectLst/>
                <a:latin typeface="+mn-lt"/>
                <a:ea typeface="+mn-ea"/>
                <a:cs typeface="+mn-cs"/>
              </a:rPr>
              <a:t>/encyclopedia/article/</a:t>
            </a:r>
            <a:r>
              <a:rPr lang="en-US" sz="1200" b="0" i="0" u="none" strike="noStrike" kern="1200" dirty="0" err="1">
                <a:solidFill>
                  <a:schemeClr val="tx1"/>
                </a:solidFill>
                <a:effectLst/>
                <a:latin typeface="+mn-lt"/>
                <a:ea typeface="+mn-ea"/>
                <a:cs typeface="+mn-cs"/>
              </a:rPr>
              <a:t>goldberg</a:t>
            </a:r>
            <a:r>
              <a:rPr lang="en-US" sz="1200" b="0" i="0" u="none" strike="noStrike" kern="1200" dirty="0">
                <a:solidFill>
                  <a:schemeClr val="tx1"/>
                </a:solidFill>
                <a:effectLst/>
                <a:latin typeface="+mn-lt"/>
                <a:ea typeface="+mn-ea"/>
                <a:cs typeface="+mn-cs"/>
              </a:rPr>
              <a:t>-lea&gt;.</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3</a:t>
            </a:fld>
            <a:endParaRPr lang="en-US"/>
          </a:p>
        </p:txBody>
      </p:sp>
    </p:spTree>
    <p:extLst>
      <p:ext uri="{BB962C8B-B14F-4D97-AF65-F5344CB8AC3E}">
        <p14:creationId xmlns:p14="http://schemas.microsoft.com/office/powerpoint/2010/main" val="281622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107.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22</a:t>
            </a:fld>
            <a:endParaRPr lang="en-US"/>
          </a:p>
        </p:txBody>
      </p:sp>
    </p:spTree>
    <p:extLst>
      <p:ext uri="{BB962C8B-B14F-4D97-AF65-F5344CB8AC3E}">
        <p14:creationId xmlns:p14="http://schemas.microsoft.com/office/powerpoint/2010/main" val="2658543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/life/books/who-s-who-who-s-an-arab-who-s-a-jew-1.5357756 </a:t>
            </a:r>
          </a:p>
        </p:txBody>
      </p:sp>
      <p:sp>
        <p:nvSpPr>
          <p:cNvPr id="4" name="Slide Number Placeholder 3"/>
          <p:cNvSpPr>
            <a:spLocks noGrp="1"/>
          </p:cNvSpPr>
          <p:nvPr>
            <p:ph type="sldNum" sz="quarter" idx="5"/>
          </p:nvPr>
        </p:nvSpPr>
        <p:spPr/>
        <p:txBody>
          <a:bodyPr/>
          <a:lstStyle/>
          <a:p>
            <a:fld id="{B372DD3D-C203-674C-912B-798351C6B598}" type="slidenum">
              <a:rPr lang="en-US" smtClean="0"/>
              <a:t>23</a:t>
            </a:fld>
            <a:endParaRPr lang="en-US"/>
          </a:p>
        </p:txBody>
      </p:sp>
    </p:spTree>
    <p:extLst>
      <p:ext uri="{BB962C8B-B14F-4D97-AF65-F5344CB8AC3E}">
        <p14:creationId xmlns:p14="http://schemas.microsoft.com/office/powerpoint/2010/main" val="3968222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137.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24</a:t>
            </a:fld>
            <a:endParaRPr lang="en-US"/>
          </a:p>
        </p:txBody>
      </p:sp>
    </p:spTree>
    <p:extLst>
      <p:ext uri="{BB962C8B-B14F-4D97-AF65-F5344CB8AC3E}">
        <p14:creationId xmlns:p14="http://schemas.microsoft.com/office/powerpoint/2010/main" val="3286175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Falk, Marcia. "Zelda." </a:t>
            </a:r>
            <a:r>
              <a:rPr lang="en-US" sz="1200" b="0" i="1" u="none" strike="noStrike" kern="1200" dirty="0" err="1">
                <a:solidFill>
                  <a:schemeClr val="tx1"/>
                </a:solidFill>
                <a:effectLst/>
                <a:latin typeface="+mn-lt"/>
                <a:ea typeface="+mn-ea"/>
                <a:cs typeface="+mn-cs"/>
              </a:rPr>
              <a:t>Shalvi</a:t>
            </a:r>
            <a:r>
              <a:rPr lang="en-US" sz="1200" b="0" i="1" u="none" strike="noStrike" kern="1200" dirty="0">
                <a:solidFill>
                  <a:schemeClr val="tx1"/>
                </a:solidFill>
                <a:effectLst/>
                <a:latin typeface="+mn-lt"/>
                <a:ea typeface="+mn-ea"/>
                <a:cs typeface="+mn-cs"/>
              </a:rPr>
              <a:t>/Hyman Encyclopedia of Jewish Women</a:t>
            </a:r>
            <a:r>
              <a:rPr lang="en-US" sz="1200" b="0" i="0" u="none" strike="noStrike" kern="1200" dirty="0">
                <a:solidFill>
                  <a:schemeClr val="tx1"/>
                </a:solidFill>
                <a:effectLst/>
                <a:latin typeface="+mn-lt"/>
                <a:ea typeface="+mn-ea"/>
                <a:cs typeface="+mn-cs"/>
              </a:rPr>
              <a:t>. 31 December 1999. Jewish Women's Archive. (Viewed on March 20, 2022) &lt;https://</a:t>
            </a:r>
            <a:r>
              <a:rPr lang="en-US" sz="1200" b="0" i="0" u="none" strike="noStrike" kern="1200" dirty="0" err="1">
                <a:solidFill>
                  <a:schemeClr val="tx1"/>
                </a:solidFill>
                <a:effectLst/>
                <a:latin typeface="+mn-lt"/>
                <a:ea typeface="+mn-ea"/>
                <a:cs typeface="+mn-cs"/>
              </a:rPr>
              <a:t>jwa.org</a:t>
            </a:r>
            <a:r>
              <a:rPr lang="en-US" sz="1200" b="0" i="0" u="none" strike="noStrike" kern="1200" dirty="0">
                <a:solidFill>
                  <a:schemeClr val="tx1"/>
                </a:solidFill>
                <a:effectLst/>
                <a:latin typeface="+mn-lt"/>
                <a:ea typeface="+mn-ea"/>
                <a:cs typeface="+mn-cs"/>
              </a:rPr>
              <a:t>/encyclopedia/article/</a:t>
            </a:r>
            <a:r>
              <a:rPr lang="en-US" sz="1200" b="0" i="0" u="none" strike="noStrike" kern="1200" dirty="0" err="1">
                <a:solidFill>
                  <a:schemeClr val="tx1"/>
                </a:solidFill>
                <a:effectLst/>
                <a:latin typeface="+mn-lt"/>
                <a:ea typeface="+mn-ea"/>
                <a:cs typeface="+mn-cs"/>
              </a:rPr>
              <a:t>zelda</a:t>
            </a:r>
            <a:r>
              <a:rPr lang="en-US" sz="1200" b="0" i="0" u="none" strike="noStrike" kern="1200" dirty="0">
                <a:solidFill>
                  <a:schemeClr val="tx1"/>
                </a:solidFill>
                <a:effectLst/>
                <a:latin typeface="+mn-lt"/>
                <a:ea typeface="+mn-ea"/>
                <a:cs typeface="+mn-cs"/>
              </a:rPr>
              <a:t>&gt;.</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25</a:t>
            </a:fld>
            <a:endParaRPr lang="en-US"/>
          </a:p>
        </p:txBody>
      </p:sp>
    </p:spTree>
    <p:extLst>
      <p:ext uri="{BB962C8B-B14F-4D97-AF65-F5344CB8AC3E}">
        <p14:creationId xmlns:p14="http://schemas.microsoft.com/office/powerpoint/2010/main" val="425819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163.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26</a:t>
            </a:fld>
            <a:endParaRPr lang="en-US"/>
          </a:p>
        </p:txBody>
      </p:sp>
    </p:spTree>
    <p:extLst>
      <p:ext uri="{BB962C8B-B14F-4D97-AF65-F5344CB8AC3E}">
        <p14:creationId xmlns:p14="http://schemas.microsoft.com/office/powerpoint/2010/main" val="70354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/.premium-erez-bitons-burst-of-creativity-1.5356909 </a:t>
            </a:r>
          </a:p>
        </p:txBody>
      </p:sp>
      <p:sp>
        <p:nvSpPr>
          <p:cNvPr id="4" name="Slide Number Placeholder 3"/>
          <p:cNvSpPr>
            <a:spLocks noGrp="1"/>
          </p:cNvSpPr>
          <p:nvPr>
            <p:ph type="sldNum" sz="quarter" idx="5"/>
          </p:nvPr>
        </p:nvSpPr>
        <p:spPr/>
        <p:txBody>
          <a:bodyPr/>
          <a:lstStyle/>
          <a:p>
            <a:fld id="{B372DD3D-C203-674C-912B-798351C6B598}" type="slidenum">
              <a:rPr lang="en-US" smtClean="0"/>
              <a:t>27</a:t>
            </a:fld>
            <a:endParaRPr lang="en-US"/>
          </a:p>
        </p:txBody>
      </p:sp>
    </p:spTree>
    <p:extLst>
      <p:ext uri="{BB962C8B-B14F-4D97-AF65-F5344CB8AC3E}">
        <p14:creationId xmlns:p14="http://schemas.microsoft.com/office/powerpoint/2010/main" val="16265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177.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29</a:t>
            </a:fld>
            <a:endParaRPr lang="en-US"/>
          </a:p>
        </p:txBody>
      </p:sp>
    </p:spTree>
    <p:extLst>
      <p:ext uri="{BB962C8B-B14F-4D97-AF65-F5344CB8AC3E}">
        <p14:creationId xmlns:p14="http://schemas.microsoft.com/office/powerpoint/2010/main" val="8736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/life/books/.premium-poem-of-the-week-apartment-called-homeland-1.5241039 </a:t>
            </a:r>
          </a:p>
        </p:txBody>
      </p:sp>
      <p:sp>
        <p:nvSpPr>
          <p:cNvPr id="4" name="Slide Number Placeholder 3"/>
          <p:cNvSpPr>
            <a:spLocks noGrp="1"/>
          </p:cNvSpPr>
          <p:nvPr>
            <p:ph type="sldNum" sz="quarter" idx="5"/>
          </p:nvPr>
        </p:nvSpPr>
        <p:spPr/>
        <p:txBody>
          <a:bodyPr/>
          <a:lstStyle/>
          <a:p>
            <a:fld id="{B372DD3D-C203-674C-912B-798351C6B598}" type="slidenum">
              <a:rPr lang="en-US" smtClean="0"/>
              <a:t>30</a:t>
            </a:fld>
            <a:endParaRPr lang="en-US"/>
          </a:p>
        </p:txBody>
      </p:sp>
    </p:spTree>
    <p:extLst>
      <p:ext uri="{BB962C8B-B14F-4D97-AF65-F5344CB8AC3E}">
        <p14:creationId xmlns:p14="http://schemas.microsoft.com/office/powerpoint/2010/main" val="23805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193.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31</a:t>
            </a:fld>
            <a:endParaRPr lang="en-US"/>
          </a:p>
        </p:txBody>
      </p:sp>
    </p:spTree>
    <p:extLst>
      <p:ext uri="{BB962C8B-B14F-4D97-AF65-F5344CB8AC3E}">
        <p14:creationId xmlns:p14="http://schemas.microsoft.com/office/powerpoint/2010/main" val="3339262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www.haaretz.com</a:t>
            </a:r>
            <a:r>
              <a:rPr lang="en-US" dirty="0"/>
              <a:t>/life/books/.premium-poem-of-the-week-apartment-called-homeland-1.5241039 </a:t>
            </a:r>
          </a:p>
        </p:txBody>
      </p:sp>
      <p:sp>
        <p:nvSpPr>
          <p:cNvPr id="4" name="Slide Number Placeholder 3"/>
          <p:cNvSpPr>
            <a:spLocks noGrp="1"/>
          </p:cNvSpPr>
          <p:nvPr>
            <p:ph type="sldNum" sz="quarter" idx="5"/>
          </p:nvPr>
        </p:nvSpPr>
        <p:spPr/>
        <p:txBody>
          <a:bodyPr/>
          <a:lstStyle/>
          <a:p>
            <a:fld id="{B372DD3D-C203-674C-912B-798351C6B598}" type="slidenum">
              <a:rPr lang="en-US" smtClean="0"/>
              <a:t>32</a:t>
            </a:fld>
            <a:endParaRPr lang="en-US"/>
          </a:p>
        </p:txBody>
      </p:sp>
    </p:spTree>
    <p:extLst>
      <p:ext uri="{BB962C8B-B14F-4D97-AF65-F5344CB8AC3E}">
        <p14:creationId xmlns:p14="http://schemas.microsoft.com/office/powerpoint/2010/main" val="295272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Harel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Ma'ayan</a:t>
            </a:r>
            <a:r>
              <a:rPr lang="en-US" sz="1200" b="0" i="0" u="none" strike="noStrike" kern="1200" dirty="0">
                <a:solidFill>
                  <a:schemeClr val="tx1"/>
                </a:solidFill>
                <a:effectLst/>
                <a:latin typeface="+mn-lt"/>
                <a:ea typeface="+mn-ea"/>
                <a:cs typeface="+mn-cs"/>
              </a:rPr>
              <a:t>. "Lea Goldberg." </a:t>
            </a:r>
            <a:r>
              <a:rPr lang="en-US" sz="1200" b="0" i="1" u="none" strike="noStrike" kern="1200" dirty="0" err="1">
                <a:solidFill>
                  <a:schemeClr val="tx1"/>
                </a:solidFill>
                <a:effectLst/>
                <a:latin typeface="+mn-lt"/>
                <a:ea typeface="+mn-ea"/>
                <a:cs typeface="+mn-cs"/>
              </a:rPr>
              <a:t>Shalvi</a:t>
            </a:r>
            <a:r>
              <a:rPr lang="en-US" sz="1200" b="0" i="1" u="none" strike="noStrike" kern="1200" dirty="0">
                <a:solidFill>
                  <a:schemeClr val="tx1"/>
                </a:solidFill>
                <a:effectLst/>
                <a:latin typeface="+mn-lt"/>
                <a:ea typeface="+mn-ea"/>
                <a:cs typeface="+mn-cs"/>
              </a:rPr>
              <a:t>/Hyman Encyclopedia of Jewish Women</a:t>
            </a:r>
            <a:r>
              <a:rPr lang="en-US" sz="1200" b="0" i="0" u="none" strike="noStrike" kern="1200" dirty="0">
                <a:solidFill>
                  <a:schemeClr val="tx1"/>
                </a:solidFill>
                <a:effectLst/>
                <a:latin typeface="+mn-lt"/>
                <a:ea typeface="+mn-ea"/>
                <a:cs typeface="+mn-cs"/>
              </a:rPr>
              <a:t>. 31 December 1999. Jewish Women's Archive. (Viewed on March 19, 2022) &lt;https://</a:t>
            </a:r>
            <a:r>
              <a:rPr lang="en-US" sz="1200" b="0" i="0" u="none" strike="noStrike" kern="1200" dirty="0" err="1">
                <a:solidFill>
                  <a:schemeClr val="tx1"/>
                </a:solidFill>
                <a:effectLst/>
                <a:latin typeface="+mn-lt"/>
                <a:ea typeface="+mn-ea"/>
                <a:cs typeface="+mn-cs"/>
              </a:rPr>
              <a:t>jwa.org</a:t>
            </a:r>
            <a:r>
              <a:rPr lang="en-US" sz="1200" b="0" i="0" u="none" strike="noStrike" kern="1200" dirty="0">
                <a:solidFill>
                  <a:schemeClr val="tx1"/>
                </a:solidFill>
                <a:effectLst/>
                <a:latin typeface="+mn-lt"/>
                <a:ea typeface="+mn-ea"/>
                <a:cs typeface="+mn-cs"/>
              </a:rPr>
              <a:t>/encyclopedia/article/</a:t>
            </a:r>
            <a:r>
              <a:rPr lang="en-US" sz="1200" b="0" i="0" u="none" strike="noStrike" kern="1200" dirty="0" err="1">
                <a:solidFill>
                  <a:schemeClr val="tx1"/>
                </a:solidFill>
                <a:effectLst/>
                <a:latin typeface="+mn-lt"/>
                <a:ea typeface="+mn-ea"/>
                <a:cs typeface="+mn-cs"/>
              </a:rPr>
              <a:t>goldberg</a:t>
            </a:r>
            <a:r>
              <a:rPr lang="en-US" sz="1200" b="0" i="0" u="none" strike="noStrike" kern="1200" dirty="0">
                <a:solidFill>
                  <a:schemeClr val="tx1"/>
                </a:solidFill>
                <a:effectLst/>
                <a:latin typeface="+mn-lt"/>
                <a:ea typeface="+mn-ea"/>
                <a:cs typeface="+mn-cs"/>
              </a:rPr>
              <a:t>-lea&gt;.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4</a:t>
            </a:fld>
            <a:endParaRPr lang="en-US"/>
          </a:p>
        </p:txBody>
      </p:sp>
    </p:spTree>
    <p:extLst>
      <p:ext uri="{BB962C8B-B14F-4D97-AF65-F5344CB8AC3E}">
        <p14:creationId xmlns:p14="http://schemas.microsoft.com/office/powerpoint/2010/main" val="190524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www.jpost.com</a:t>
            </a:r>
            <a:r>
              <a:rPr lang="en-US" dirty="0"/>
              <a:t>/</a:t>
            </a:r>
            <a:r>
              <a:rPr lang="en-US" dirty="0" err="1"/>
              <a:t>jerusalem</a:t>
            </a:r>
            <a:r>
              <a:rPr lang="en-US" dirty="0"/>
              <a:t>-report/</a:t>
            </a:r>
            <a:r>
              <a:rPr lang="en-US" dirty="0" err="1"/>
              <a:t>israel</a:t>
            </a:r>
            <a:r>
              <a:rPr lang="en-US" dirty="0"/>
              <a:t>/taha-muhammad-ali-1931-2011 </a:t>
            </a:r>
          </a:p>
        </p:txBody>
      </p:sp>
      <p:sp>
        <p:nvSpPr>
          <p:cNvPr id="4" name="Slide Number Placeholder 3"/>
          <p:cNvSpPr>
            <a:spLocks noGrp="1"/>
          </p:cNvSpPr>
          <p:nvPr>
            <p:ph type="sldNum" sz="quarter" idx="5"/>
          </p:nvPr>
        </p:nvSpPr>
        <p:spPr/>
        <p:txBody>
          <a:bodyPr/>
          <a:lstStyle/>
          <a:p>
            <a:fld id="{B372DD3D-C203-674C-912B-798351C6B598}" type="slidenum">
              <a:rPr lang="en-US" smtClean="0"/>
              <a:t>33</a:t>
            </a:fld>
            <a:endParaRPr lang="en-US"/>
          </a:p>
        </p:txBody>
      </p:sp>
    </p:spTree>
    <p:extLst>
      <p:ext uri="{BB962C8B-B14F-4D97-AF65-F5344CB8AC3E}">
        <p14:creationId xmlns:p14="http://schemas.microsoft.com/office/powerpoint/2010/main" val="887797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Accessed on March 20, 2022. https://</a:t>
            </a:r>
            <a:r>
              <a:rPr lang="en-US" dirty="0" err="1"/>
              <a:t>www.jpost.com</a:t>
            </a:r>
            <a:r>
              <a:rPr lang="en-US" dirty="0"/>
              <a:t>/</a:t>
            </a:r>
            <a:r>
              <a:rPr lang="en-US" dirty="0" err="1"/>
              <a:t>jerusalem</a:t>
            </a:r>
            <a:r>
              <a:rPr lang="en-US" dirty="0"/>
              <a:t>-report/</a:t>
            </a:r>
            <a:r>
              <a:rPr lang="en-US" dirty="0" err="1"/>
              <a:t>israel</a:t>
            </a:r>
            <a:r>
              <a:rPr lang="en-US" dirty="0"/>
              <a:t>/taha-muhammad-ali-1931-2011 </a:t>
            </a:r>
          </a:p>
        </p:txBody>
      </p:sp>
      <p:sp>
        <p:nvSpPr>
          <p:cNvPr id="4" name="Slide Number Placeholder 3"/>
          <p:cNvSpPr>
            <a:spLocks noGrp="1"/>
          </p:cNvSpPr>
          <p:nvPr>
            <p:ph type="sldNum" sz="quarter" idx="5"/>
          </p:nvPr>
        </p:nvSpPr>
        <p:spPr/>
        <p:txBody>
          <a:bodyPr/>
          <a:lstStyle/>
          <a:p>
            <a:fld id="{B372DD3D-C203-674C-912B-798351C6B598}" type="slidenum">
              <a:rPr lang="en-US" smtClean="0"/>
              <a:t>34</a:t>
            </a:fld>
            <a:endParaRPr lang="en-US"/>
          </a:p>
        </p:txBody>
      </p:sp>
    </p:spTree>
    <p:extLst>
      <p:ext uri="{BB962C8B-B14F-4D97-AF65-F5344CB8AC3E}">
        <p14:creationId xmlns:p14="http://schemas.microsoft.com/office/powerpoint/2010/main" val="1354171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ICenter. (2020). </a:t>
            </a:r>
            <a:r>
              <a:rPr lang="en-US" i="1" dirty="0"/>
              <a:t>Israel: voices from within. </a:t>
            </a:r>
            <a:r>
              <a:rPr lang="en-US" i="0" dirty="0"/>
              <a:t>Third Place Publications. 143.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35</a:t>
            </a:fld>
            <a:endParaRPr lang="en-US"/>
          </a:p>
        </p:txBody>
      </p:sp>
    </p:spTree>
    <p:extLst>
      <p:ext uri="{BB962C8B-B14F-4D97-AF65-F5344CB8AC3E}">
        <p14:creationId xmlns:p14="http://schemas.microsoft.com/office/powerpoint/2010/main" val="3330552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https://tlv1.fm/wp-content/uploads/2016/09/Meir-Wieseltier-e1473174889456.jpg </a:t>
            </a:r>
          </a:p>
        </p:txBody>
      </p:sp>
      <p:sp>
        <p:nvSpPr>
          <p:cNvPr id="4" name="Slide Number Placeholder 3"/>
          <p:cNvSpPr>
            <a:spLocks noGrp="1"/>
          </p:cNvSpPr>
          <p:nvPr>
            <p:ph type="sldNum" sz="quarter" idx="5"/>
          </p:nvPr>
        </p:nvSpPr>
        <p:spPr/>
        <p:txBody>
          <a:bodyPr/>
          <a:lstStyle/>
          <a:p>
            <a:fld id="{B372DD3D-C203-674C-912B-798351C6B598}" type="slidenum">
              <a:rPr lang="en-US" smtClean="0"/>
              <a:t>36</a:t>
            </a:fld>
            <a:endParaRPr lang="en-US"/>
          </a:p>
        </p:txBody>
      </p:sp>
    </p:spTree>
    <p:extLst>
      <p:ext uri="{BB962C8B-B14F-4D97-AF65-F5344CB8AC3E}">
        <p14:creationId xmlns:p14="http://schemas.microsoft.com/office/powerpoint/2010/main" val="121924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ICenter. (2020). </a:t>
            </a:r>
            <a:r>
              <a:rPr lang="en-US" i="1" dirty="0"/>
              <a:t>Israel: voices from within. </a:t>
            </a:r>
            <a:r>
              <a:rPr lang="en-US" i="0" dirty="0"/>
              <a:t>Third Place Publications. 21.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5</a:t>
            </a:fld>
            <a:endParaRPr lang="en-US"/>
          </a:p>
        </p:txBody>
      </p:sp>
    </p:spTree>
    <p:extLst>
      <p:ext uri="{BB962C8B-B14F-4D97-AF65-F5344CB8AC3E}">
        <p14:creationId xmlns:p14="http://schemas.microsoft.com/office/powerpoint/2010/main" val="373700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accessed on March 19, 2022. https://</a:t>
            </a:r>
            <a:r>
              <a:rPr lang="en-US" dirty="0" err="1"/>
              <a:t>web.nli.org.il</a:t>
            </a:r>
            <a:r>
              <a:rPr lang="en-US" dirty="0"/>
              <a:t>/sites/NLI/English/library/news/newsletter/2014/March-2014/Pages/</a:t>
            </a:r>
            <a:r>
              <a:rPr lang="en-US" dirty="0" err="1"/>
              <a:t>Tchernikovsky.aspx</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6</a:t>
            </a:fld>
            <a:endParaRPr lang="en-US"/>
          </a:p>
        </p:txBody>
      </p:sp>
    </p:spTree>
    <p:extLst>
      <p:ext uri="{BB962C8B-B14F-4D97-AF65-F5344CB8AC3E}">
        <p14:creationId xmlns:p14="http://schemas.microsoft.com/office/powerpoint/2010/main" val="248590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Maital</a:t>
            </a:r>
            <a:r>
              <a:rPr lang="en-US" dirty="0"/>
              <a:t>, S. “Hatikvah: the real story behind Israel’s national anthem.” Accessed on May 21, 2022. https://</a:t>
            </a:r>
            <a:r>
              <a:rPr lang="en-US" dirty="0" err="1"/>
              <a:t>www.neaman.org.il</a:t>
            </a:r>
            <a:r>
              <a:rPr lang="en-US" dirty="0"/>
              <a:t>/Files/Hatikva-The%20Real%20Story%20behind%20Israels%20anthem_20180709094501.208.pdf?msclkid</a:t>
            </a:r>
            <a:r>
              <a:rPr lang="en-US"/>
              <a:t>=0af1fae8d0ea11ecb05be3744aa0bf7f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7</a:t>
            </a:fld>
            <a:endParaRPr lang="en-US"/>
          </a:p>
        </p:txBody>
      </p:sp>
    </p:spTree>
    <p:extLst>
      <p:ext uri="{BB962C8B-B14F-4D97-AF65-F5344CB8AC3E}">
        <p14:creationId xmlns:p14="http://schemas.microsoft.com/office/powerpoint/2010/main" val="375824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accessed on March 19, 2022. https://</a:t>
            </a:r>
            <a:r>
              <a:rPr lang="en-US" dirty="0" err="1"/>
              <a:t>web.nli.org.il</a:t>
            </a:r>
            <a:r>
              <a:rPr lang="en-US" dirty="0"/>
              <a:t>/sites/NLI/English/library/news/newsletter/2014/March-2014/Pages/</a:t>
            </a:r>
            <a:r>
              <a:rPr lang="en-US" dirty="0" err="1"/>
              <a:t>Tchernikovsky.aspx</a:t>
            </a:r>
            <a:r>
              <a:rPr lang="en-US" dirty="0"/>
              <a:t> </a:t>
            </a:r>
          </a:p>
        </p:txBody>
      </p:sp>
      <p:sp>
        <p:nvSpPr>
          <p:cNvPr id="4" name="Slide Number Placeholder 3"/>
          <p:cNvSpPr>
            <a:spLocks noGrp="1"/>
          </p:cNvSpPr>
          <p:nvPr>
            <p:ph type="sldNum" sz="quarter" idx="5"/>
          </p:nvPr>
        </p:nvSpPr>
        <p:spPr/>
        <p:txBody>
          <a:bodyPr/>
          <a:lstStyle/>
          <a:p>
            <a:fld id="{B372DD3D-C203-674C-912B-798351C6B598}" type="slidenum">
              <a:rPr lang="en-US" smtClean="0"/>
              <a:t>8</a:t>
            </a:fld>
            <a:endParaRPr lang="en-US"/>
          </a:p>
        </p:txBody>
      </p:sp>
    </p:spTree>
    <p:extLst>
      <p:ext uri="{BB962C8B-B14F-4D97-AF65-F5344CB8AC3E}">
        <p14:creationId xmlns:p14="http://schemas.microsoft.com/office/powerpoint/2010/main" val="348393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ICenter. (2020). </a:t>
            </a:r>
            <a:r>
              <a:rPr lang="en-US" i="1" dirty="0"/>
              <a:t>Israel: voices from within. </a:t>
            </a:r>
            <a:r>
              <a:rPr lang="en-US" i="0" dirty="0"/>
              <a:t>Third Place Publications. 199. </a:t>
            </a:r>
            <a:endParaRPr lang="en-US" dirty="0"/>
          </a:p>
        </p:txBody>
      </p:sp>
      <p:sp>
        <p:nvSpPr>
          <p:cNvPr id="4" name="Slide Number Placeholder 3"/>
          <p:cNvSpPr>
            <a:spLocks noGrp="1"/>
          </p:cNvSpPr>
          <p:nvPr>
            <p:ph type="sldNum" sz="quarter" idx="5"/>
          </p:nvPr>
        </p:nvSpPr>
        <p:spPr/>
        <p:txBody>
          <a:bodyPr/>
          <a:lstStyle/>
          <a:p>
            <a:fld id="{B372DD3D-C203-674C-912B-798351C6B598}" type="slidenum">
              <a:rPr lang="en-US" smtClean="0"/>
              <a:t>9</a:t>
            </a:fld>
            <a:endParaRPr lang="en-US"/>
          </a:p>
        </p:txBody>
      </p:sp>
    </p:spTree>
    <p:extLst>
      <p:ext uri="{BB962C8B-B14F-4D97-AF65-F5344CB8AC3E}">
        <p14:creationId xmlns:p14="http://schemas.microsoft.com/office/powerpoint/2010/main" val="416630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Accessed on March 20, 2022. https://</a:t>
            </a:r>
            <a:r>
              <a:rPr lang="en-US" dirty="0" err="1"/>
              <a:t>www.nybooks.com</a:t>
            </a:r>
            <a:r>
              <a:rPr lang="en-US" dirty="0"/>
              <a:t>/articles/2020/02/27/</a:t>
            </a:r>
            <a:r>
              <a:rPr lang="en-US" dirty="0" err="1"/>
              <a:t>mahmoud</a:t>
            </a:r>
            <a:r>
              <a:rPr lang="en-US" dirty="0"/>
              <a:t>-</a:t>
            </a:r>
            <a:r>
              <a:rPr lang="en-US" dirty="0" err="1"/>
              <a:t>darwish</a:t>
            </a:r>
            <a:r>
              <a:rPr lang="en-US" dirty="0"/>
              <a:t>-this-land-is-mine/ </a:t>
            </a:r>
          </a:p>
        </p:txBody>
      </p:sp>
      <p:sp>
        <p:nvSpPr>
          <p:cNvPr id="4" name="Slide Number Placeholder 3"/>
          <p:cNvSpPr>
            <a:spLocks noGrp="1"/>
          </p:cNvSpPr>
          <p:nvPr>
            <p:ph type="sldNum" sz="quarter" idx="5"/>
          </p:nvPr>
        </p:nvSpPr>
        <p:spPr/>
        <p:txBody>
          <a:bodyPr/>
          <a:lstStyle/>
          <a:p>
            <a:fld id="{B372DD3D-C203-674C-912B-798351C6B598}" type="slidenum">
              <a:rPr lang="en-US" smtClean="0"/>
              <a:t>10</a:t>
            </a:fld>
            <a:endParaRPr lang="en-US"/>
          </a:p>
        </p:txBody>
      </p:sp>
    </p:spTree>
    <p:extLst>
      <p:ext uri="{BB962C8B-B14F-4D97-AF65-F5344CB8AC3E}">
        <p14:creationId xmlns:p14="http://schemas.microsoft.com/office/powerpoint/2010/main" val="322385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5/21/22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5/21/22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5/21/22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5/21/22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5/21/22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5C64-1DDC-404A-85A2-8B24E18A464F}"/>
              </a:ext>
            </a:extLst>
          </p:cNvPr>
          <p:cNvSpPr>
            <a:spLocks noGrp="1"/>
          </p:cNvSpPr>
          <p:nvPr>
            <p:ph type="ctrTitle"/>
          </p:nvPr>
        </p:nvSpPr>
        <p:spPr>
          <a:xfrm>
            <a:off x="1915384" y="1199408"/>
            <a:ext cx="8361229" cy="3091033"/>
          </a:xfrm>
        </p:spPr>
        <p:txBody>
          <a:bodyPr/>
          <a:lstStyle/>
          <a:p>
            <a:r>
              <a:rPr lang="en-US" dirty="0"/>
              <a:t>A Poet’s Life: Biographies of the Poets</a:t>
            </a:r>
          </a:p>
        </p:txBody>
      </p:sp>
      <p:sp>
        <p:nvSpPr>
          <p:cNvPr id="3" name="Subtitle 2">
            <a:extLst>
              <a:ext uri="{FF2B5EF4-FFF2-40B4-BE49-F238E27FC236}">
                <a16:creationId xmlns:a16="http://schemas.microsoft.com/office/drawing/2014/main" id="{A7CFE2B9-6A8E-AF44-A5CB-DA7CE34C797D}"/>
              </a:ext>
            </a:extLst>
          </p:cNvPr>
          <p:cNvSpPr>
            <a:spLocks noGrp="1"/>
          </p:cNvSpPr>
          <p:nvPr>
            <p:ph type="subTitle" idx="1"/>
          </p:nvPr>
        </p:nvSpPr>
        <p:spPr>
          <a:xfrm>
            <a:off x="2680163" y="4419417"/>
            <a:ext cx="6831673" cy="1086237"/>
          </a:xfrm>
        </p:spPr>
        <p:txBody>
          <a:bodyPr>
            <a:normAutofit fontScale="70000" lnSpcReduction="20000"/>
          </a:bodyPr>
          <a:lstStyle/>
          <a:p>
            <a:r>
              <a:rPr lang="en-US" sz="2400" dirty="0"/>
              <a:t>When “home” is more than just a place: </a:t>
            </a:r>
            <a:br>
              <a:rPr lang="en-US" sz="2400" dirty="0"/>
            </a:br>
            <a:r>
              <a:rPr lang="en-US" sz="2400" dirty="0"/>
              <a:t>Poetry as a tool to understand contemporary Israeli society and ourselves</a:t>
            </a:r>
            <a:endParaRPr lang="en-US" dirty="0"/>
          </a:p>
          <a:p>
            <a:r>
              <a:rPr lang="en-US" dirty="0"/>
              <a:t>Elana Ackerman Hirsch</a:t>
            </a:r>
          </a:p>
        </p:txBody>
      </p:sp>
    </p:spTree>
    <p:extLst>
      <p:ext uri="{BB962C8B-B14F-4D97-AF65-F5344CB8AC3E}">
        <p14:creationId xmlns:p14="http://schemas.microsoft.com/office/powerpoint/2010/main" val="3521453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hmoud Darwish, Cairo, circa 1971">
            <a:extLst>
              <a:ext uri="{FF2B5EF4-FFF2-40B4-BE49-F238E27FC236}">
                <a16:creationId xmlns:a16="http://schemas.microsoft.com/office/drawing/2014/main" id="{DB7BA91A-0453-464A-AAB4-0910E7EFB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135"/>
          <a:stretch/>
        </p:blipFill>
        <p:spPr bwMode="auto">
          <a:xfrm>
            <a:off x="783286" y="878312"/>
            <a:ext cx="10625429" cy="5101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522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92CF9-E249-EC41-B477-C9AD270208EE}"/>
              </a:ext>
            </a:extLst>
          </p:cNvPr>
          <p:cNvSpPr>
            <a:spLocks noGrp="1"/>
          </p:cNvSpPr>
          <p:nvPr>
            <p:ph type="title"/>
          </p:nvPr>
        </p:nvSpPr>
        <p:spPr>
          <a:xfrm>
            <a:off x="640080" y="639704"/>
            <a:ext cx="3299579" cy="5577840"/>
          </a:xfrm>
        </p:spPr>
        <p:txBody>
          <a:bodyPr anchor="ctr">
            <a:normAutofit/>
          </a:bodyPr>
          <a:lstStyle/>
          <a:p>
            <a:pPr algn="ctr"/>
            <a:r>
              <a:rPr lang="en-US" dirty="0"/>
              <a:t>Ayat Abou Shmeiss: 1984-</a:t>
            </a:r>
            <a:endParaRPr lang="en-US"/>
          </a:p>
        </p:txBody>
      </p:sp>
      <p:graphicFrame>
        <p:nvGraphicFramePr>
          <p:cNvPr id="5" name="Content Placeholder 2">
            <a:extLst>
              <a:ext uri="{FF2B5EF4-FFF2-40B4-BE49-F238E27FC236}">
                <a16:creationId xmlns:a16="http://schemas.microsoft.com/office/drawing/2014/main" id="{A355812C-F687-CA3C-5A92-B436AD58AC24}"/>
              </a:ext>
            </a:extLst>
          </p:cNvPr>
          <p:cNvGraphicFramePr>
            <a:graphicFrameLocks noGrp="1"/>
          </p:cNvGraphicFramePr>
          <p:nvPr>
            <p:ph idx="1"/>
            <p:extLst>
              <p:ext uri="{D42A27DB-BD31-4B8C-83A1-F6EECF244321}">
                <p14:modId xmlns:p14="http://schemas.microsoft.com/office/powerpoint/2010/main" val="729260754"/>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656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ighlighting the Arab Women of Jaffa">
            <a:extLst>
              <a:ext uri="{FF2B5EF4-FFF2-40B4-BE49-F238E27FC236}">
                <a16:creationId xmlns:a16="http://schemas.microsoft.com/office/drawing/2014/main" id="{827D72A3-7DF6-124B-A024-CADC82F03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998" y="1325606"/>
            <a:ext cx="5673314" cy="360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3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E310E-3B19-9248-BED8-3421C0804635}"/>
              </a:ext>
            </a:extLst>
          </p:cNvPr>
          <p:cNvSpPr>
            <a:spLocks noGrp="1"/>
          </p:cNvSpPr>
          <p:nvPr>
            <p:ph type="title"/>
          </p:nvPr>
        </p:nvSpPr>
        <p:spPr>
          <a:xfrm>
            <a:off x="640080" y="639704"/>
            <a:ext cx="3299579" cy="5577840"/>
          </a:xfrm>
        </p:spPr>
        <p:txBody>
          <a:bodyPr anchor="ctr">
            <a:normAutofit/>
          </a:bodyPr>
          <a:lstStyle/>
          <a:p>
            <a:pPr algn="ctr"/>
            <a:r>
              <a:rPr lang="en-US" dirty="0"/>
              <a:t>Eliaz Cohen: 1972- </a:t>
            </a:r>
            <a:endParaRPr lang="en-US"/>
          </a:p>
        </p:txBody>
      </p:sp>
      <p:graphicFrame>
        <p:nvGraphicFramePr>
          <p:cNvPr id="5" name="Content Placeholder 2">
            <a:extLst>
              <a:ext uri="{FF2B5EF4-FFF2-40B4-BE49-F238E27FC236}">
                <a16:creationId xmlns:a16="http://schemas.microsoft.com/office/drawing/2014/main" id="{F2B819E0-1BBF-DF87-E077-0A6D0449AABD}"/>
              </a:ext>
            </a:extLst>
          </p:cNvPr>
          <p:cNvGraphicFramePr>
            <a:graphicFrameLocks noGrp="1"/>
          </p:cNvGraphicFramePr>
          <p:nvPr>
            <p:ph idx="1"/>
            <p:extLst>
              <p:ext uri="{D42A27DB-BD31-4B8C-83A1-F6EECF244321}">
                <p14:modId xmlns:p14="http://schemas.microsoft.com/office/powerpoint/2010/main" val="3666707012"/>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26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Biographies — Friends of Roots">
            <a:extLst>
              <a:ext uri="{FF2B5EF4-FFF2-40B4-BE49-F238E27FC236}">
                <a16:creationId xmlns:a16="http://schemas.microsoft.com/office/drawing/2014/main" id="{E4CCD90A-2438-B14D-A809-8902A736A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938" y="1515649"/>
            <a:ext cx="5283809" cy="298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42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837EC-1B62-804E-AC9F-38F5997FE2E0}"/>
              </a:ext>
            </a:extLst>
          </p:cNvPr>
          <p:cNvSpPr>
            <a:spLocks noGrp="1"/>
          </p:cNvSpPr>
          <p:nvPr>
            <p:ph type="title"/>
          </p:nvPr>
        </p:nvSpPr>
        <p:spPr>
          <a:xfrm>
            <a:off x="640080" y="639704"/>
            <a:ext cx="3299579" cy="5577840"/>
          </a:xfrm>
        </p:spPr>
        <p:txBody>
          <a:bodyPr anchor="ctr">
            <a:normAutofit/>
          </a:bodyPr>
          <a:lstStyle/>
          <a:p>
            <a:pPr algn="ctr"/>
            <a:r>
              <a:rPr lang="en-US"/>
              <a:t>Rahel Bluwstein (Rahel the Poet): 1890-1931</a:t>
            </a:r>
          </a:p>
        </p:txBody>
      </p:sp>
      <p:graphicFrame>
        <p:nvGraphicFramePr>
          <p:cNvPr id="5" name="Content Placeholder 2">
            <a:extLst>
              <a:ext uri="{FF2B5EF4-FFF2-40B4-BE49-F238E27FC236}">
                <a16:creationId xmlns:a16="http://schemas.microsoft.com/office/drawing/2014/main" id="{49E82C1B-33E9-4032-9870-8D60A866F735}"/>
              </a:ext>
            </a:extLst>
          </p:cNvPr>
          <p:cNvGraphicFramePr>
            <a:graphicFrameLocks noGrp="1"/>
          </p:cNvGraphicFramePr>
          <p:nvPr>
            <p:ph idx="1"/>
            <p:extLst>
              <p:ext uri="{D42A27DB-BD31-4B8C-83A1-F6EECF244321}">
                <p14:modId xmlns:p14="http://schemas.microsoft.com/office/powerpoint/2010/main" val="196424125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519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ahel Bluwstein | Jewish Women's Archive">
            <a:extLst>
              <a:ext uri="{FF2B5EF4-FFF2-40B4-BE49-F238E27FC236}">
                <a16:creationId xmlns:a16="http://schemas.microsoft.com/office/drawing/2014/main" id="{ABE5315D-9326-A944-B118-7DEBA2734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819" y="999212"/>
            <a:ext cx="3124896" cy="405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51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5504-31ED-BE4F-90F8-77D7295F4D7A}"/>
              </a:ext>
            </a:extLst>
          </p:cNvPr>
          <p:cNvSpPr>
            <a:spLocks noGrp="1"/>
          </p:cNvSpPr>
          <p:nvPr>
            <p:ph type="title"/>
          </p:nvPr>
        </p:nvSpPr>
        <p:spPr/>
        <p:txBody>
          <a:bodyPr/>
          <a:lstStyle/>
          <a:p>
            <a:r>
              <a:rPr lang="en-US" dirty="0"/>
              <a:t>Unit 2 Poets</a:t>
            </a:r>
          </a:p>
        </p:txBody>
      </p:sp>
    </p:spTree>
    <p:extLst>
      <p:ext uri="{BB962C8B-B14F-4D97-AF65-F5344CB8AC3E}">
        <p14:creationId xmlns:p14="http://schemas.microsoft.com/office/powerpoint/2010/main" val="2538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371CF-33FC-2248-87AF-E07BFD8455F4}"/>
              </a:ext>
            </a:extLst>
          </p:cNvPr>
          <p:cNvSpPr>
            <a:spLocks noGrp="1"/>
          </p:cNvSpPr>
          <p:nvPr>
            <p:ph type="title"/>
          </p:nvPr>
        </p:nvSpPr>
        <p:spPr>
          <a:xfrm>
            <a:off x="640080" y="639704"/>
            <a:ext cx="3299579" cy="5577840"/>
          </a:xfrm>
        </p:spPr>
        <p:txBody>
          <a:bodyPr anchor="ctr">
            <a:normAutofit/>
          </a:bodyPr>
          <a:lstStyle/>
          <a:p>
            <a:pPr algn="ctr"/>
            <a:r>
              <a:rPr lang="en-US" dirty="0"/>
              <a:t>Adi Keissar: 1981-</a:t>
            </a:r>
            <a:endParaRPr lang="en-US"/>
          </a:p>
        </p:txBody>
      </p:sp>
      <p:graphicFrame>
        <p:nvGraphicFramePr>
          <p:cNvPr id="5" name="Content Placeholder 2">
            <a:extLst>
              <a:ext uri="{FF2B5EF4-FFF2-40B4-BE49-F238E27FC236}">
                <a16:creationId xmlns:a16="http://schemas.microsoft.com/office/drawing/2014/main" id="{D57C1A49-23C3-5B8B-DEDC-067E257BEF70}"/>
              </a:ext>
            </a:extLst>
          </p:cNvPr>
          <p:cNvGraphicFramePr>
            <a:graphicFrameLocks noGrp="1"/>
          </p:cNvGraphicFramePr>
          <p:nvPr>
            <p:ph idx="1"/>
            <p:extLst>
              <p:ext uri="{D42A27DB-BD31-4B8C-83A1-F6EECF244321}">
                <p14:modId xmlns:p14="http://schemas.microsoft.com/office/powerpoint/2010/main" val="39827078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29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Who's who? Who's an Arab, who's a Jew? - Books - Haaretz.com">
            <a:extLst>
              <a:ext uri="{FF2B5EF4-FFF2-40B4-BE49-F238E27FC236}">
                <a16:creationId xmlns:a16="http://schemas.microsoft.com/office/drawing/2014/main" id="{D2FDF5CD-B5B6-CB45-A56B-8CF1E5E04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1422417" y="800100"/>
            <a:ext cx="9347167"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7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D15D-DCC0-974E-948B-3E5F645225F1}"/>
              </a:ext>
            </a:extLst>
          </p:cNvPr>
          <p:cNvSpPr>
            <a:spLocks noGrp="1"/>
          </p:cNvSpPr>
          <p:nvPr>
            <p:ph type="title"/>
          </p:nvPr>
        </p:nvSpPr>
        <p:spPr/>
        <p:txBody>
          <a:bodyPr/>
          <a:lstStyle/>
          <a:p>
            <a:r>
              <a:rPr lang="en-US" dirty="0"/>
              <a:t>Unit 1 Poets</a:t>
            </a:r>
          </a:p>
        </p:txBody>
      </p:sp>
    </p:spTree>
    <p:extLst>
      <p:ext uri="{BB962C8B-B14F-4D97-AF65-F5344CB8AC3E}">
        <p14:creationId xmlns:p14="http://schemas.microsoft.com/office/powerpoint/2010/main" val="3518557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35C987-E59F-DB40-BCF2-BC60DEB4A978}"/>
              </a:ext>
            </a:extLst>
          </p:cNvPr>
          <p:cNvSpPr>
            <a:spLocks noGrp="1"/>
          </p:cNvSpPr>
          <p:nvPr>
            <p:ph type="title"/>
          </p:nvPr>
        </p:nvSpPr>
        <p:spPr>
          <a:xfrm>
            <a:off x="640080" y="639704"/>
            <a:ext cx="3299579" cy="5577840"/>
          </a:xfrm>
        </p:spPr>
        <p:txBody>
          <a:bodyPr anchor="ctr">
            <a:normAutofit/>
          </a:bodyPr>
          <a:lstStyle/>
          <a:p>
            <a:pPr algn="ctr"/>
            <a:r>
              <a:rPr lang="en-US" dirty="0"/>
              <a:t>Agi Mishol: 1946-</a:t>
            </a:r>
            <a:endParaRPr lang="en-US"/>
          </a:p>
        </p:txBody>
      </p:sp>
      <p:graphicFrame>
        <p:nvGraphicFramePr>
          <p:cNvPr id="5" name="Content Placeholder 2">
            <a:extLst>
              <a:ext uri="{FF2B5EF4-FFF2-40B4-BE49-F238E27FC236}">
                <a16:creationId xmlns:a16="http://schemas.microsoft.com/office/drawing/2014/main" id="{D4A772E5-71AE-AB61-DEA4-5C65F4CCEC13}"/>
              </a:ext>
            </a:extLst>
          </p:cNvPr>
          <p:cNvGraphicFramePr>
            <a:graphicFrameLocks noGrp="1"/>
          </p:cNvGraphicFramePr>
          <p:nvPr>
            <p:ph idx="1"/>
            <p:extLst>
              <p:ext uri="{D42A27DB-BD31-4B8C-83A1-F6EECF244321}">
                <p14:modId xmlns:p14="http://schemas.microsoft.com/office/powerpoint/2010/main" val="4042627293"/>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511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Poet Agi Mishol is surprised she's become hot stuff - Haaretz Com -  Haaretz.com">
            <a:extLst>
              <a:ext uri="{FF2B5EF4-FFF2-40B4-BE49-F238E27FC236}">
                <a16:creationId xmlns:a16="http://schemas.microsoft.com/office/drawing/2014/main" id="{3AC99109-EAD5-364E-A809-F2319F9E74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26131" y="1123527"/>
            <a:ext cx="6139733"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79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47BAC-B17B-784B-8BE1-0A3216943D65}"/>
              </a:ext>
            </a:extLst>
          </p:cNvPr>
          <p:cNvSpPr>
            <a:spLocks noGrp="1"/>
          </p:cNvSpPr>
          <p:nvPr>
            <p:ph type="title"/>
          </p:nvPr>
        </p:nvSpPr>
        <p:spPr>
          <a:xfrm>
            <a:off x="640080" y="639704"/>
            <a:ext cx="3299579" cy="5577840"/>
          </a:xfrm>
        </p:spPr>
        <p:txBody>
          <a:bodyPr anchor="ctr">
            <a:normAutofit/>
          </a:bodyPr>
          <a:lstStyle/>
          <a:p>
            <a:pPr algn="ctr"/>
            <a:r>
              <a:rPr lang="en-US"/>
              <a:t>Yehuda Amichai: 1924-2000</a:t>
            </a:r>
          </a:p>
        </p:txBody>
      </p:sp>
      <p:graphicFrame>
        <p:nvGraphicFramePr>
          <p:cNvPr id="12" name="Content Placeholder 2">
            <a:extLst>
              <a:ext uri="{FF2B5EF4-FFF2-40B4-BE49-F238E27FC236}">
                <a16:creationId xmlns:a16="http://schemas.microsoft.com/office/drawing/2014/main" id="{E52F693C-FE1A-863C-06CE-8173DF76245F}"/>
              </a:ext>
            </a:extLst>
          </p:cNvPr>
          <p:cNvGraphicFramePr>
            <a:graphicFrameLocks noGrp="1"/>
          </p:cNvGraphicFramePr>
          <p:nvPr>
            <p:ph idx="1"/>
            <p:extLst>
              <p:ext uri="{D42A27DB-BD31-4B8C-83A1-F6EECF244321}">
                <p14:modId xmlns:p14="http://schemas.microsoft.com/office/powerpoint/2010/main" val="3560405455"/>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707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New English collection opens the doors to Yehuda Amichai's unforgettable  poetry | The Times of Israel">
            <a:extLst>
              <a:ext uri="{FF2B5EF4-FFF2-40B4-BE49-F238E27FC236}">
                <a16:creationId xmlns:a16="http://schemas.microsoft.com/office/drawing/2014/main" id="{8017C0F3-F185-DB4E-AB9B-8392FC5E4F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1181" y="800100"/>
            <a:ext cx="3969639"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02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62027-7C94-5D4A-8FC9-D0F9D8E2A472}"/>
              </a:ext>
            </a:extLst>
          </p:cNvPr>
          <p:cNvSpPr>
            <a:spLocks noGrp="1"/>
          </p:cNvSpPr>
          <p:nvPr>
            <p:ph type="title"/>
          </p:nvPr>
        </p:nvSpPr>
        <p:spPr>
          <a:xfrm>
            <a:off x="640080" y="639704"/>
            <a:ext cx="3299579" cy="5577840"/>
          </a:xfrm>
        </p:spPr>
        <p:txBody>
          <a:bodyPr anchor="ctr">
            <a:normAutofit/>
          </a:bodyPr>
          <a:lstStyle/>
          <a:p>
            <a:pPr algn="ctr"/>
            <a:r>
              <a:rPr lang="en-US" dirty="0"/>
              <a:t>Zelda Mishkowsky--Zelda: 1916-1984</a:t>
            </a:r>
            <a:endParaRPr lang="en-US"/>
          </a:p>
        </p:txBody>
      </p:sp>
      <p:graphicFrame>
        <p:nvGraphicFramePr>
          <p:cNvPr id="5" name="Content Placeholder 2">
            <a:extLst>
              <a:ext uri="{FF2B5EF4-FFF2-40B4-BE49-F238E27FC236}">
                <a16:creationId xmlns:a16="http://schemas.microsoft.com/office/drawing/2014/main" id="{56D26F85-BDE9-9D79-5A34-49D699388DB2}"/>
              </a:ext>
            </a:extLst>
          </p:cNvPr>
          <p:cNvGraphicFramePr>
            <a:graphicFrameLocks noGrp="1"/>
          </p:cNvGraphicFramePr>
          <p:nvPr>
            <p:ph idx="1"/>
            <p:extLst>
              <p:ext uri="{D42A27DB-BD31-4B8C-83A1-F6EECF244321}">
                <p14:modId xmlns:p14="http://schemas.microsoft.com/office/powerpoint/2010/main" val="1899764975"/>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485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Zelda | Jewish Women's Archive">
            <a:extLst>
              <a:ext uri="{FF2B5EF4-FFF2-40B4-BE49-F238E27FC236}">
                <a16:creationId xmlns:a16="http://schemas.microsoft.com/office/drawing/2014/main" id="{6AC84568-61DB-8E4E-B19E-2823F8E207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6649" y="800100"/>
            <a:ext cx="3338703"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8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6E53A-A208-4840-A641-7A20AEB764FC}"/>
              </a:ext>
            </a:extLst>
          </p:cNvPr>
          <p:cNvSpPr>
            <a:spLocks noGrp="1"/>
          </p:cNvSpPr>
          <p:nvPr>
            <p:ph type="title"/>
          </p:nvPr>
        </p:nvSpPr>
        <p:spPr>
          <a:xfrm>
            <a:off x="640080" y="639704"/>
            <a:ext cx="3299579" cy="5577840"/>
          </a:xfrm>
        </p:spPr>
        <p:txBody>
          <a:bodyPr anchor="ctr">
            <a:normAutofit/>
          </a:bodyPr>
          <a:lstStyle/>
          <a:p>
            <a:pPr algn="ctr"/>
            <a:r>
              <a:rPr lang="en-US" dirty="0"/>
              <a:t>Erez Biton: 1942-</a:t>
            </a:r>
            <a:endParaRPr lang="en-US"/>
          </a:p>
        </p:txBody>
      </p:sp>
      <p:graphicFrame>
        <p:nvGraphicFramePr>
          <p:cNvPr id="15" name="Content Placeholder 2">
            <a:extLst>
              <a:ext uri="{FF2B5EF4-FFF2-40B4-BE49-F238E27FC236}">
                <a16:creationId xmlns:a16="http://schemas.microsoft.com/office/drawing/2014/main" id="{2D36E529-8073-3E7C-089D-116046E21301}"/>
              </a:ext>
            </a:extLst>
          </p:cNvPr>
          <p:cNvGraphicFramePr>
            <a:graphicFrameLocks noGrp="1"/>
          </p:cNvGraphicFramePr>
          <p:nvPr>
            <p:ph idx="1"/>
            <p:extLst>
              <p:ext uri="{D42A27DB-BD31-4B8C-83A1-F6EECF244321}">
                <p14:modId xmlns:p14="http://schemas.microsoft.com/office/powerpoint/2010/main" val="1180184904"/>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9728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irst Mizrahi to win Israel's literature prize was wounded by a grenade and  healed by poetry - Haaretz Com - Haaretz.com">
            <a:extLst>
              <a:ext uri="{FF2B5EF4-FFF2-40B4-BE49-F238E27FC236}">
                <a16:creationId xmlns:a16="http://schemas.microsoft.com/office/drawing/2014/main" id="{B5078C24-A968-CA41-961C-B4A6727CD6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800100"/>
            <a:ext cx="7010401"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14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DF6B-6789-9A4D-9060-31B12BBC02B3}"/>
              </a:ext>
            </a:extLst>
          </p:cNvPr>
          <p:cNvSpPr>
            <a:spLocks noGrp="1"/>
          </p:cNvSpPr>
          <p:nvPr>
            <p:ph type="title"/>
          </p:nvPr>
        </p:nvSpPr>
        <p:spPr/>
        <p:txBody>
          <a:bodyPr/>
          <a:lstStyle/>
          <a:p>
            <a:r>
              <a:rPr lang="en-US" dirty="0"/>
              <a:t>Unit 3 Poets</a:t>
            </a:r>
          </a:p>
        </p:txBody>
      </p:sp>
    </p:spTree>
    <p:extLst>
      <p:ext uri="{BB962C8B-B14F-4D97-AF65-F5344CB8AC3E}">
        <p14:creationId xmlns:p14="http://schemas.microsoft.com/office/powerpoint/2010/main" val="3850080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D9101C-D8D2-B54F-86A4-BE16E291AE9C}"/>
              </a:ext>
            </a:extLst>
          </p:cNvPr>
          <p:cNvSpPr>
            <a:spLocks noGrp="1"/>
          </p:cNvSpPr>
          <p:nvPr>
            <p:ph type="title"/>
          </p:nvPr>
        </p:nvSpPr>
        <p:spPr>
          <a:xfrm>
            <a:off x="640080" y="639704"/>
            <a:ext cx="3299579" cy="5577840"/>
          </a:xfrm>
        </p:spPr>
        <p:txBody>
          <a:bodyPr anchor="ctr">
            <a:normAutofit/>
          </a:bodyPr>
          <a:lstStyle/>
          <a:p>
            <a:pPr algn="ctr"/>
            <a:r>
              <a:rPr lang="en-US" dirty="0"/>
              <a:t>Salman Masalha: 1953-</a:t>
            </a:r>
            <a:endParaRPr lang="en-US"/>
          </a:p>
        </p:txBody>
      </p:sp>
      <p:graphicFrame>
        <p:nvGraphicFramePr>
          <p:cNvPr id="5" name="Content Placeholder 2">
            <a:extLst>
              <a:ext uri="{FF2B5EF4-FFF2-40B4-BE49-F238E27FC236}">
                <a16:creationId xmlns:a16="http://schemas.microsoft.com/office/drawing/2014/main" id="{7061C7D7-3CC5-A19C-598A-F2B40F25DD84}"/>
              </a:ext>
            </a:extLst>
          </p:cNvPr>
          <p:cNvGraphicFramePr>
            <a:graphicFrameLocks noGrp="1"/>
          </p:cNvGraphicFramePr>
          <p:nvPr>
            <p:ph idx="1"/>
            <p:extLst>
              <p:ext uri="{D42A27DB-BD31-4B8C-83A1-F6EECF244321}">
                <p14:modId xmlns:p14="http://schemas.microsoft.com/office/powerpoint/2010/main" val="4193449290"/>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4815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974F7-9291-FA49-91E1-729353024B9F}"/>
              </a:ext>
            </a:extLst>
          </p:cNvPr>
          <p:cNvSpPr>
            <a:spLocks noGrp="1"/>
          </p:cNvSpPr>
          <p:nvPr>
            <p:ph type="title"/>
          </p:nvPr>
        </p:nvSpPr>
        <p:spPr>
          <a:xfrm>
            <a:off x="640080" y="639704"/>
            <a:ext cx="3299579" cy="5577840"/>
          </a:xfrm>
        </p:spPr>
        <p:txBody>
          <a:bodyPr anchor="ctr">
            <a:normAutofit/>
          </a:bodyPr>
          <a:lstStyle/>
          <a:p>
            <a:pPr algn="ctr"/>
            <a:r>
              <a:rPr lang="en-US" dirty="0"/>
              <a:t>Leah Goldberg: 1911-1970</a:t>
            </a:r>
            <a:endParaRPr lang="en-US"/>
          </a:p>
        </p:txBody>
      </p:sp>
      <p:graphicFrame>
        <p:nvGraphicFramePr>
          <p:cNvPr id="5" name="Content Placeholder 2">
            <a:extLst>
              <a:ext uri="{FF2B5EF4-FFF2-40B4-BE49-F238E27FC236}">
                <a16:creationId xmlns:a16="http://schemas.microsoft.com/office/drawing/2014/main" id="{0BE744AF-D4A3-126E-A699-F29FC34622A1}"/>
              </a:ext>
            </a:extLst>
          </p:cNvPr>
          <p:cNvGraphicFramePr>
            <a:graphicFrameLocks noGrp="1"/>
          </p:cNvGraphicFramePr>
          <p:nvPr>
            <p:ph idx="1"/>
            <p:extLst>
              <p:ext uri="{D42A27DB-BD31-4B8C-83A1-F6EECF244321}">
                <p14:modId xmlns:p14="http://schemas.microsoft.com/office/powerpoint/2010/main" val="3116517614"/>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76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oem of the Week / Salman Masalha and a seaview apartment called homeland -  Books - Haaretz.com">
            <a:extLst>
              <a:ext uri="{FF2B5EF4-FFF2-40B4-BE49-F238E27FC236}">
                <a16:creationId xmlns:a16="http://schemas.microsoft.com/office/drawing/2014/main" id="{5D396D14-6773-2A49-9686-85B5FF4E9D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55"/>
          <a:stretch/>
        </p:blipFill>
        <p:spPr bwMode="auto">
          <a:xfrm>
            <a:off x="1451031" y="800100"/>
            <a:ext cx="9289939"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883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2CC0A-AFD3-1A45-8E6A-F670C2D22DB2}"/>
              </a:ext>
            </a:extLst>
          </p:cNvPr>
          <p:cNvSpPr>
            <a:spLocks noGrp="1"/>
          </p:cNvSpPr>
          <p:nvPr>
            <p:ph type="title"/>
          </p:nvPr>
        </p:nvSpPr>
        <p:spPr>
          <a:xfrm>
            <a:off x="640080" y="639704"/>
            <a:ext cx="3299579" cy="5577840"/>
          </a:xfrm>
        </p:spPr>
        <p:txBody>
          <a:bodyPr anchor="ctr">
            <a:normAutofit/>
          </a:bodyPr>
          <a:lstStyle/>
          <a:p>
            <a:pPr algn="ctr"/>
            <a:r>
              <a:rPr lang="en-US" dirty="0"/>
              <a:t>Ronny </a:t>
            </a:r>
            <a:r>
              <a:rPr lang="en-US" dirty="0" err="1"/>
              <a:t>Someck</a:t>
            </a:r>
            <a:r>
              <a:rPr lang="en-US" dirty="0"/>
              <a:t>: 1951-</a:t>
            </a:r>
            <a:endParaRPr lang="en-US"/>
          </a:p>
        </p:txBody>
      </p:sp>
      <p:graphicFrame>
        <p:nvGraphicFramePr>
          <p:cNvPr id="14" name="Content Placeholder 2">
            <a:extLst>
              <a:ext uri="{FF2B5EF4-FFF2-40B4-BE49-F238E27FC236}">
                <a16:creationId xmlns:a16="http://schemas.microsoft.com/office/drawing/2014/main" id="{DB46AE84-82FD-BB59-1B96-6376CD7AC667}"/>
              </a:ext>
            </a:extLst>
          </p:cNvPr>
          <p:cNvGraphicFramePr>
            <a:graphicFrameLocks noGrp="1"/>
          </p:cNvGraphicFramePr>
          <p:nvPr>
            <p:ph idx="1"/>
            <p:extLst>
              <p:ext uri="{D42A27DB-BD31-4B8C-83A1-F6EECF244321}">
                <p14:modId xmlns:p14="http://schemas.microsoft.com/office/powerpoint/2010/main" val="1378820572"/>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4851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4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Ronny Someck.">
            <a:extLst>
              <a:ext uri="{FF2B5EF4-FFF2-40B4-BE49-F238E27FC236}">
                <a16:creationId xmlns:a16="http://schemas.microsoft.com/office/drawing/2014/main" id="{55DC3548-7450-F54B-87D2-47231B6B20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2392" y="800100"/>
            <a:ext cx="7227217"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68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8C0241-CD67-F54A-A2CC-39FDFFC2E451}"/>
              </a:ext>
            </a:extLst>
          </p:cNvPr>
          <p:cNvSpPr>
            <a:spLocks noGrp="1"/>
          </p:cNvSpPr>
          <p:nvPr>
            <p:ph type="title"/>
          </p:nvPr>
        </p:nvSpPr>
        <p:spPr>
          <a:xfrm>
            <a:off x="640080" y="639704"/>
            <a:ext cx="3299579" cy="5577840"/>
          </a:xfrm>
        </p:spPr>
        <p:txBody>
          <a:bodyPr anchor="ctr">
            <a:normAutofit/>
          </a:bodyPr>
          <a:lstStyle/>
          <a:p>
            <a:pPr algn="ctr"/>
            <a:r>
              <a:rPr lang="en-US" dirty="0"/>
              <a:t>Taha Muhammad Ali: 1931-2011</a:t>
            </a:r>
            <a:endParaRPr lang="en-US"/>
          </a:p>
        </p:txBody>
      </p:sp>
      <p:graphicFrame>
        <p:nvGraphicFramePr>
          <p:cNvPr id="5" name="Content Placeholder 2">
            <a:extLst>
              <a:ext uri="{FF2B5EF4-FFF2-40B4-BE49-F238E27FC236}">
                <a16:creationId xmlns:a16="http://schemas.microsoft.com/office/drawing/2014/main" id="{21E70CFA-9BD5-8E43-14E9-21F13D2ECF97}"/>
              </a:ext>
            </a:extLst>
          </p:cNvPr>
          <p:cNvGraphicFramePr>
            <a:graphicFrameLocks noGrp="1"/>
          </p:cNvGraphicFramePr>
          <p:nvPr>
            <p:ph idx="1"/>
            <p:extLst>
              <p:ext uri="{D42A27DB-BD31-4B8C-83A1-F6EECF244321}">
                <p14:modId xmlns:p14="http://schemas.microsoft.com/office/powerpoint/2010/main" val="1103125133"/>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7366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Taha Muhammad Ali 521 (photo credit: COURTESY IBIS EDITIONS)">
            <a:extLst>
              <a:ext uri="{FF2B5EF4-FFF2-40B4-BE49-F238E27FC236}">
                <a16:creationId xmlns:a16="http://schemas.microsoft.com/office/drawing/2014/main" id="{C9F99B89-8A67-D94F-B803-281796104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298" b="6122"/>
          <a:stretch/>
        </p:blipFill>
        <p:spPr bwMode="auto">
          <a:xfrm>
            <a:off x="783286" y="878314"/>
            <a:ext cx="10625429" cy="510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825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B5659-F1DD-864A-A9BB-AE92CCC8E407}"/>
              </a:ext>
            </a:extLst>
          </p:cNvPr>
          <p:cNvSpPr>
            <a:spLocks noGrp="1"/>
          </p:cNvSpPr>
          <p:nvPr>
            <p:ph type="title"/>
          </p:nvPr>
        </p:nvSpPr>
        <p:spPr>
          <a:xfrm>
            <a:off x="640080" y="639704"/>
            <a:ext cx="3299579" cy="5577840"/>
          </a:xfrm>
        </p:spPr>
        <p:txBody>
          <a:bodyPr anchor="ctr">
            <a:normAutofit/>
          </a:bodyPr>
          <a:lstStyle/>
          <a:p>
            <a:pPr algn="ctr"/>
            <a:r>
              <a:rPr lang="en-US" dirty="0"/>
              <a:t>Meir Wiezeltier: 1941-</a:t>
            </a:r>
            <a:endParaRPr lang="en-US"/>
          </a:p>
        </p:txBody>
      </p:sp>
      <p:graphicFrame>
        <p:nvGraphicFramePr>
          <p:cNvPr id="12" name="Content Placeholder 2">
            <a:extLst>
              <a:ext uri="{FF2B5EF4-FFF2-40B4-BE49-F238E27FC236}">
                <a16:creationId xmlns:a16="http://schemas.microsoft.com/office/drawing/2014/main" id="{7AC16808-E0E4-6337-B038-EF05EFBA9DEC}"/>
              </a:ext>
            </a:extLst>
          </p:cNvPr>
          <p:cNvGraphicFramePr>
            <a:graphicFrameLocks noGrp="1"/>
          </p:cNvGraphicFramePr>
          <p:nvPr>
            <p:ph idx="1"/>
            <p:extLst>
              <p:ext uri="{D42A27DB-BD31-4B8C-83A1-F6EECF244321}">
                <p14:modId xmlns:p14="http://schemas.microsoft.com/office/powerpoint/2010/main" val="678804499"/>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864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43" name="Rectangle 75">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4" name="Rectangle 76">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he wisdom of Meir Wieseltier">
            <a:extLst>
              <a:ext uri="{FF2B5EF4-FFF2-40B4-BE49-F238E27FC236}">
                <a16:creationId xmlns:a16="http://schemas.microsoft.com/office/drawing/2014/main" id="{E29191D8-746C-9A4E-8303-12D3429DF63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96167" y="800100"/>
            <a:ext cx="8799666"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0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a Goldberg, 1958">
            <a:extLst>
              <a:ext uri="{FF2B5EF4-FFF2-40B4-BE49-F238E27FC236}">
                <a16:creationId xmlns:a16="http://schemas.microsoft.com/office/drawing/2014/main" id="{8C567ED2-2BCA-0C4F-A9CF-A19D434CFF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01776" y="800100"/>
            <a:ext cx="3588449"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3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158E8-47A9-A145-9C65-209365E4937F}"/>
              </a:ext>
            </a:extLst>
          </p:cNvPr>
          <p:cNvSpPr>
            <a:spLocks noGrp="1"/>
          </p:cNvSpPr>
          <p:nvPr>
            <p:ph type="title"/>
          </p:nvPr>
        </p:nvSpPr>
        <p:spPr>
          <a:xfrm>
            <a:off x="640080" y="639704"/>
            <a:ext cx="3299579" cy="5577840"/>
          </a:xfrm>
        </p:spPr>
        <p:txBody>
          <a:bodyPr anchor="ctr">
            <a:normAutofit/>
          </a:bodyPr>
          <a:lstStyle/>
          <a:p>
            <a:pPr algn="ctr"/>
            <a:r>
              <a:rPr lang="en-US" sz="3400"/>
              <a:t>Shaul Tchernichovsky: 1875-1943</a:t>
            </a:r>
          </a:p>
        </p:txBody>
      </p:sp>
      <p:graphicFrame>
        <p:nvGraphicFramePr>
          <p:cNvPr id="5" name="Content Placeholder 2">
            <a:extLst>
              <a:ext uri="{FF2B5EF4-FFF2-40B4-BE49-F238E27FC236}">
                <a16:creationId xmlns:a16="http://schemas.microsoft.com/office/drawing/2014/main" id="{502B37E8-66AC-A752-9C27-0A1326BF1F06}"/>
              </a:ext>
            </a:extLst>
          </p:cNvPr>
          <p:cNvGraphicFramePr>
            <a:graphicFrameLocks noGrp="1"/>
          </p:cNvGraphicFramePr>
          <p:nvPr>
            <p:ph idx="1"/>
            <p:extLst>
              <p:ext uri="{D42A27DB-BD31-4B8C-83A1-F6EECF244321}">
                <p14:modId xmlns:p14="http://schemas.microsoft.com/office/powerpoint/2010/main" val="310455405"/>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791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elebrating the Life and Work of Shaul Tchernichovsky, One of Modern  Hebrew's Greatest Poets">
            <a:extLst>
              <a:ext uri="{FF2B5EF4-FFF2-40B4-BE49-F238E27FC236}">
                <a16:creationId xmlns:a16="http://schemas.microsoft.com/office/drawing/2014/main" id="{8971BF9D-B2E9-944F-A103-3EC0F3A681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51123" y="800100"/>
            <a:ext cx="4889754"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7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AB157-0F18-AB4E-9130-0DA82CB959BF}"/>
              </a:ext>
            </a:extLst>
          </p:cNvPr>
          <p:cNvSpPr>
            <a:spLocks noGrp="1"/>
          </p:cNvSpPr>
          <p:nvPr>
            <p:ph type="title"/>
          </p:nvPr>
        </p:nvSpPr>
        <p:spPr>
          <a:xfrm>
            <a:off x="640080" y="639704"/>
            <a:ext cx="3299579" cy="5577840"/>
          </a:xfrm>
        </p:spPr>
        <p:txBody>
          <a:bodyPr anchor="ctr">
            <a:normAutofit/>
          </a:bodyPr>
          <a:lstStyle/>
          <a:p>
            <a:pPr algn="ctr"/>
            <a:r>
              <a:rPr lang="en-US" dirty="0"/>
              <a:t>Naphtali Herz Imber: 1856-1909</a:t>
            </a:r>
            <a:endParaRPr lang="en-US"/>
          </a:p>
        </p:txBody>
      </p:sp>
      <p:graphicFrame>
        <p:nvGraphicFramePr>
          <p:cNvPr id="5" name="Content Placeholder 2">
            <a:extLst>
              <a:ext uri="{FF2B5EF4-FFF2-40B4-BE49-F238E27FC236}">
                <a16:creationId xmlns:a16="http://schemas.microsoft.com/office/drawing/2014/main" id="{78CD00B1-3B3A-20DF-8F47-EEED07B40781}"/>
              </a:ext>
            </a:extLst>
          </p:cNvPr>
          <p:cNvGraphicFramePr>
            <a:graphicFrameLocks noGrp="1"/>
          </p:cNvGraphicFramePr>
          <p:nvPr>
            <p:ph idx="1"/>
            <p:extLst>
              <p:ext uri="{D42A27DB-BD31-4B8C-83A1-F6EECF244321}">
                <p14:modId xmlns:p14="http://schemas.microsoft.com/office/powerpoint/2010/main" val="5043956"/>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558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Marketplace: Hatikvah – The real story behind Israel's anthem - The  Jerusalem Post">
            <a:extLst>
              <a:ext uri="{FF2B5EF4-FFF2-40B4-BE49-F238E27FC236}">
                <a16:creationId xmlns:a16="http://schemas.microsoft.com/office/drawing/2014/main" id="{C72221E2-18F1-9143-93E5-FFB1D8F66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2" y="1471613"/>
            <a:ext cx="4672013"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10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E877C-9737-7E4B-AAC4-FFF6C4521BD7}"/>
              </a:ext>
            </a:extLst>
          </p:cNvPr>
          <p:cNvSpPr>
            <a:spLocks noGrp="1"/>
          </p:cNvSpPr>
          <p:nvPr>
            <p:ph type="title"/>
          </p:nvPr>
        </p:nvSpPr>
        <p:spPr>
          <a:xfrm>
            <a:off x="640080" y="639704"/>
            <a:ext cx="3299579" cy="5577840"/>
          </a:xfrm>
        </p:spPr>
        <p:txBody>
          <a:bodyPr anchor="ctr">
            <a:normAutofit/>
          </a:bodyPr>
          <a:lstStyle/>
          <a:p>
            <a:pPr algn="ctr"/>
            <a:r>
              <a:rPr lang="en-US" dirty="0"/>
              <a:t>Mahmoud Darwish: 1941-2008</a:t>
            </a:r>
          </a:p>
        </p:txBody>
      </p:sp>
      <p:graphicFrame>
        <p:nvGraphicFramePr>
          <p:cNvPr id="12" name="Content Placeholder 2">
            <a:extLst>
              <a:ext uri="{FF2B5EF4-FFF2-40B4-BE49-F238E27FC236}">
                <a16:creationId xmlns:a16="http://schemas.microsoft.com/office/drawing/2014/main" id="{7663418A-25AB-3949-C7DD-36389F1547F4}"/>
              </a:ext>
            </a:extLst>
          </p:cNvPr>
          <p:cNvGraphicFramePr>
            <a:graphicFrameLocks noGrp="1"/>
          </p:cNvGraphicFramePr>
          <p:nvPr>
            <p:ph idx="1"/>
            <p:extLst>
              <p:ext uri="{D42A27DB-BD31-4B8C-83A1-F6EECF244321}">
                <p14:modId xmlns:p14="http://schemas.microsoft.com/office/powerpoint/2010/main" val="3885163577"/>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656559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2D36807F221C45828809786E7FEA39" ma:contentTypeVersion="11" ma:contentTypeDescription="Create a new document." ma:contentTypeScope="" ma:versionID="1aaa70d237b6b0b2bc7c35abe48f96c2">
  <xsd:schema xmlns:xsd="http://www.w3.org/2001/XMLSchema" xmlns:xs="http://www.w3.org/2001/XMLSchema" xmlns:p="http://schemas.microsoft.com/office/2006/metadata/properties" xmlns:ns2="ed29e5e3-d6ad-48c7-863c-dc5d28373fa8" targetNamespace="http://schemas.microsoft.com/office/2006/metadata/properties" ma:root="true" ma:fieldsID="06eb22829e8b99b73edd03aa513018ec" ns2:_="">
    <xsd:import namespace="ed29e5e3-d6ad-48c7-863c-dc5d28373f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29e5e3-d6ad-48c7-863c-dc5d28373f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958630-BD94-4024-9431-99BB039D6283}"/>
</file>

<file path=customXml/itemProps2.xml><?xml version="1.0" encoding="utf-8"?>
<ds:datastoreItem xmlns:ds="http://schemas.openxmlformats.org/officeDocument/2006/customXml" ds:itemID="{1294ADE9-1F53-45C8-9B48-CD0DF3C91F1D}"/>
</file>

<file path=customXml/itemProps3.xml><?xml version="1.0" encoding="utf-8"?>
<ds:datastoreItem xmlns:ds="http://schemas.openxmlformats.org/officeDocument/2006/customXml" ds:itemID="{DAA751F9-18C5-4D74-8B7D-A46FA3B96B28}"/>
</file>

<file path=docProps/app.xml><?xml version="1.0" encoding="utf-8"?>
<Properties xmlns="http://schemas.openxmlformats.org/officeDocument/2006/extended-properties" xmlns:vt="http://schemas.openxmlformats.org/officeDocument/2006/docPropsVTypes">
  <Template>Crop</Template>
  <TotalTime>997</TotalTime>
  <Words>2438</Words>
  <Application>Microsoft Macintosh PowerPoint</Application>
  <PresentationFormat>Widescreen</PresentationFormat>
  <Paragraphs>155</Paragraphs>
  <Slides>36</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Calibri</vt:lpstr>
      <vt:lpstr>Franklin Gothic Book</vt:lpstr>
      <vt:lpstr>Crop</vt:lpstr>
      <vt:lpstr>A Poet’s Life: Biographies of the Poets</vt:lpstr>
      <vt:lpstr>Unit 1 Poets</vt:lpstr>
      <vt:lpstr>Leah Goldberg: 1911-1970</vt:lpstr>
      <vt:lpstr>PowerPoint Presentation</vt:lpstr>
      <vt:lpstr>Shaul Tchernichovsky: 1875-1943</vt:lpstr>
      <vt:lpstr>PowerPoint Presentation</vt:lpstr>
      <vt:lpstr>Naphtali Herz Imber: 1856-1909</vt:lpstr>
      <vt:lpstr>PowerPoint Presentation</vt:lpstr>
      <vt:lpstr>Mahmoud Darwish: 1941-2008</vt:lpstr>
      <vt:lpstr>PowerPoint Presentation</vt:lpstr>
      <vt:lpstr>Ayat Abou Shmeiss: 1984-</vt:lpstr>
      <vt:lpstr>PowerPoint Presentation</vt:lpstr>
      <vt:lpstr>Eliaz Cohen: 1972- </vt:lpstr>
      <vt:lpstr>PowerPoint Presentation</vt:lpstr>
      <vt:lpstr>Rahel Bluwstein (Rahel the Poet): 1890-1931</vt:lpstr>
      <vt:lpstr>PowerPoint Presentation</vt:lpstr>
      <vt:lpstr>Unit 2 Poets</vt:lpstr>
      <vt:lpstr>Adi Keissar: 1981-</vt:lpstr>
      <vt:lpstr>PowerPoint Presentation</vt:lpstr>
      <vt:lpstr>Agi Mishol: 1946-</vt:lpstr>
      <vt:lpstr>PowerPoint Presentation</vt:lpstr>
      <vt:lpstr>Yehuda Amichai: 1924-2000</vt:lpstr>
      <vt:lpstr>PowerPoint Presentation</vt:lpstr>
      <vt:lpstr>Zelda Mishkowsky--Zelda: 1916-1984</vt:lpstr>
      <vt:lpstr>PowerPoint Presentation</vt:lpstr>
      <vt:lpstr>Erez Biton: 1942-</vt:lpstr>
      <vt:lpstr>PowerPoint Presentation</vt:lpstr>
      <vt:lpstr>Unit 3 Poets</vt:lpstr>
      <vt:lpstr>Salman Masalha: 1953-</vt:lpstr>
      <vt:lpstr>PowerPoint Presentation</vt:lpstr>
      <vt:lpstr>Ronny Someck: 1951-</vt:lpstr>
      <vt:lpstr>PowerPoint Presentation</vt:lpstr>
      <vt:lpstr>Taha Muhammad Ali: 1931-2011</vt:lpstr>
      <vt:lpstr>PowerPoint Presentation</vt:lpstr>
      <vt:lpstr>Meir Wiezeltier: 1941-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Ackerman Hirsch, Elana</dc:creator>
  <cp:lastModifiedBy>Ackerman Hirsch, Elana</cp:lastModifiedBy>
  <cp:revision>298</cp:revision>
  <dcterms:created xsi:type="dcterms:W3CDTF">2022-03-19T19:57:21Z</dcterms:created>
  <dcterms:modified xsi:type="dcterms:W3CDTF">2022-05-21T19:02:15Z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0x0101001D2D36807F221C45828809786E7FEA39</vt:lpwstr>
  </property>
</Properties>
</file>