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8" r:id="rId2"/>
    <p:sldId id="290" r:id="rId3"/>
    <p:sldId id="283" r:id="rId4"/>
    <p:sldId id="270" r:id="rId5"/>
    <p:sldId id="287" r:id="rId6"/>
    <p:sldId id="274" r:id="rId7"/>
    <p:sldId id="298" r:id="rId8"/>
    <p:sldId id="282" r:id="rId9"/>
    <p:sldId id="273" r:id="rId10"/>
    <p:sldId id="297" r:id="rId11"/>
    <p:sldId id="284" r:id="rId12"/>
    <p:sldId id="275" r:id="rId13"/>
    <p:sldId id="280" r:id="rId14"/>
    <p:sldId id="271" r:id="rId15"/>
    <p:sldId id="291" r:id="rId16"/>
    <p:sldId id="296" r:id="rId17"/>
    <p:sldId id="281" r:id="rId18"/>
    <p:sldId id="295" r:id="rId19"/>
    <p:sldId id="279" r:id="rId20"/>
    <p:sldId id="288" r:id="rId21"/>
    <p:sldId id="261" r:id="rId22"/>
    <p:sldId id="262"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BE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autoAdjust="0"/>
    <p:restoredTop sz="94660"/>
  </p:normalViewPr>
  <p:slideViewPr>
    <p:cSldViewPr snapToGrid="0">
      <p:cViewPr varScale="1">
        <p:scale>
          <a:sx n="72" d="100"/>
          <a:sy n="72"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1E99F70-F66E-4AB4-A08E-81588BBF1FA3}" type="datetimeFigureOut">
              <a:rPr lang="en-US" smtClean="0"/>
              <a:t>3/17/2022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3F05870-7E4E-4C14-AEDF-C387C585F07D}" type="slidenum">
              <a:rPr lang="en-US" smtClean="0"/>
              <a:t>‹#›</a:t>
            </a:fld>
            <a:endParaRPr lang="en-US" dirty="0"/>
          </a:p>
        </p:txBody>
      </p:sp>
    </p:spTree>
    <p:extLst>
      <p:ext uri="{BB962C8B-B14F-4D97-AF65-F5344CB8AC3E}">
        <p14:creationId xmlns:p14="http://schemas.microsoft.com/office/powerpoint/2010/main" val="318459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13934F-EE26-472F-BCAB-6E045254A950}"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244963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844654-129E-4885-A578-4E82A1651AB7}"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286334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263C09-C94F-4164-B626-1522C3CB7B89}"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30737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AED17-8FFF-428E-A613-8A60E0152A16}"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229402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DA6ED-FDBE-44FA-A44D-08017515AB40}"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130906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5F07CC-D1AE-4F51-9953-304D4F160E88}"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427526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43944-67FE-452C-BAE6-F6ED74C114BB}" type="datetime1">
              <a:rPr lang="en-US" smtClean="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227650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03F7D1-BFF6-4349-8B19-F1B2A1F03347}" type="datetime1">
              <a:rPr lang="en-US" smtClean="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15056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825B3-72FF-4A68-BCB4-F5EE16C96126}" type="datetime1">
              <a:rPr lang="en-US" smtClean="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392028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604A1C-A01C-4188-9CB3-C0FA0195871B}"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18811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83FE1-7DD6-472E-9E80-6611F83745FB}" type="datetime1">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144A7-BC69-45B5-B9E0-A2849C5119D7}" type="slidenum">
              <a:rPr lang="en-US" smtClean="0"/>
              <a:t>‹#›</a:t>
            </a:fld>
            <a:endParaRPr lang="en-US" dirty="0"/>
          </a:p>
        </p:txBody>
      </p:sp>
    </p:spTree>
    <p:extLst>
      <p:ext uri="{BB962C8B-B14F-4D97-AF65-F5344CB8AC3E}">
        <p14:creationId xmlns:p14="http://schemas.microsoft.com/office/powerpoint/2010/main" val="19526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996A-EB98-41BC-AAE0-4C9F490AF949}" type="datetime1">
              <a:rPr lang="en-US" smtClean="0"/>
              <a:t>3/17/2022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144A7-BC69-45B5-B9E0-A2849C5119D7}" type="slidenum">
              <a:rPr lang="en-US" smtClean="0"/>
              <a:t>‹#›</a:t>
            </a:fld>
            <a:endParaRPr lang="en-US" dirty="0"/>
          </a:p>
        </p:txBody>
      </p:sp>
    </p:spTree>
    <p:extLst>
      <p:ext uri="{BB962C8B-B14F-4D97-AF65-F5344CB8AC3E}">
        <p14:creationId xmlns:p14="http://schemas.microsoft.com/office/powerpoint/2010/main" val="4129646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47F8-5376-4B4B-BCD6-7E20403F42B7}"/>
              </a:ext>
            </a:extLst>
          </p:cNvPr>
          <p:cNvSpPr>
            <a:spLocks noGrp="1"/>
          </p:cNvSpPr>
          <p:nvPr>
            <p:ph type="title"/>
          </p:nvPr>
        </p:nvSpPr>
        <p:spPr>
          <a:xfrm>
            <a:off x="871234" y="1404769"/>
            <a:ext cx="3505495" cy="1622321"/>
          </a:xfrm>
        </p:spPr>
        <p:txBody>
          <a:bodyPr>
            <a:normAutofit/>
          </a:bodyPr>
          <a:lstStyle/>
          <a:p>
            <a:r>
              <a:rPr lang="he-IL" dirty="0">
                <a:latin typeface="KAdin" panose="02000603000000000000" pitchFamily="2" charset="-79"/>
                <a:ea typeface="KAdin" panose="02000603000000000000" pitchFamily="2" charset="-79"/>
                <a:cs typeface="KAdin" panose="02000603000000000000" pitchFamily="2" charset="-79"/>
              </a:rPr>
              <a:t>תפילת אומנות</a:t>
            </a:r>
            <a:endParaRPr lang="en-US" dirty="0">
              <a:latin typeface="KAdin" panose="02000603000000000000" pitchFamily="2" charset="-79"/>
              <a:ea typeface="KAdin" panose="02000603000000000000" pitchFamily="2" charset="-79"/>
              <a:cs typeface="KAdin" panose="02000603000000000000" pitchFamily="2" charset="-79"/>
            </a:endParaRPr>
          </a:p>
        </p:txBody>
      </p:sp>
      <p:sp>
        <p:nvSpPr>
          <p:cNvPr id="24" name="Content Placeholder 7">
            <a:extLst>
              <a:ext uri="{FF2B5EF4-FFF2-40B4-BE49-F238E27FC236}">
                <a16:creationId xmlns:a16="http://schemas.microsoft.com/office/drawing/2014/main" id="{D92618EF-9579-4983-816A-3A6910032A5A}"/>
              </a:ext>
            </a:extLst>
          </p:cNvPr>
          <p:cNvSpPr>
            <a:spLocks noGrp="1"/>
          </p:cNvSpPr>
          <p:nvPr>
            <p:ph idx="1"/>
          </p:nvPr>
        </p:nvSpPr>
        <p:spPr>
          <a:xfrm>
            <a:off x="760347" y="3270459"/>
            <a:ext cx="3505494" cy="3785419"/>
          </a:xfrm>
        </p:spPr>
        <p:txBody>
          <a:bodyPr>
            <a:normAutofit/>
          </a:bodyPr>
          <a:lstStyle/>
          <a:p>
            <a:pPr marL="0" indent="0">
              <a:buNone/>
            </a:pPr>
            <a:r>
              <a:rPr lang="en-US" sz="2000" dirty="0"/>
              <a:t>An artistic siddur. All art and kavanot has been created by Tzvia Rubens</a:t>
            </a:r>
          </a:p>
        </p:txBody>
      </p:sp>
      <p:sp>
        <p:nvSpPr>
          <p:cNvPr id="36" name="Rectangle 3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8ED8146B-05C0-4788-AA04-54B6F722A427}"/>
              </a:ext>
            </a:extLst>
          </p:cNvPr>
          <p:cNvPicPr>
            <a:picLocks noChangeAspect="1"/>
          </p:cNvPicPr>
          <p:nvPr/>
        </p:nvPicPr>
        <p:blipFill rotWithShape="1">
          <a:blip r:embed="rId2">
            <a:extLst>
              <a:ext uri="{28A0092B-C50C-407E-A947-70E740481C1C}">
                <a14:useLocalDpi xmlns:a14="http://schemas.microsoft.com/office/drawing/2010/main" val="0"/>
              </a:ext>
            </a:extLst>
          </a:blip>
          <a:srcRect t="9049" r="2" b="8587"/>
          <a:stretch/>
        </p:blipFill>
        <p:spPr>
          <a:xfrm>
            <a:off x="5648341" y="807593"/>
            <a:ext cx="5534373" cy="5239568"/>
          </a:xfrm>
          <a:prstGeom prst="rect">
            <a:avLst/>
          </a:prstGeom>
          <a:effectLst/>
        </p:spPr>
      </p:pic>
      <p:sp>
        <p:nvSpPr>
          <p:cNvPr id="3" name="TextBox 2">
            <a:extLst>
              <a:ext uri="{FF2B5EF4-FFF2-40B4-BE49-F238E27FC236}">
                <a16:creationId xmlns:a16="http://schemas.microsoft.com/office/drawing/2014/main" id="{AACBB5EA-F702-435E-A6DF-EE512E88F952}"/>
              </a:ext>
            </a:extLst>
          </p:cNvPr>
          <p:cNvSpPr txBox="1"/>
          <p:nvPr/>
        </p:nvSpPr>
        <p:spPr>
          <a:xfrm>
            <a:off x="648929" y="2501018"/>
            <a:ext cx="3506024" cy="769441"/>
          </a:xfrm>
          <a:prstGeom prst="rect">
            <a:avLst/>
          </a:prstGeom>
          <a:noFill/>
        </p:spPr>
        <p:txBody>
          <a:bodyPr wrap="none" rtlCol="0">
            <a:spAutoFit/>
          </a:bodyPr>
          <a:lstStyle/>
          <a:p>
            <a:pPr>
              <a:spcAft>
                <a:spcPts val="600"/>
              </a:spcAft>
            </a:pPr>
            <a:r>
              <a:rPr lang="en-US" sz="4400" dirty="0"/>
              <a:t>T’filat Omanut</a:t>
            </a:r>
          </a:p>
        </p:txBody>
      </p:sp>
    </p:spTree>
    <p:extLst>
      <p:ext uri="{BB962C8B-B14F-4D97-AF65-F5344CB8AC3E}">
        <p14:creationId xmlns:p14="http://schemas.microsoft.com/office/powerpoint/2010/main" val="130850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4CA3C-EC43-469E-8786-F56F5CDA7164}"/>
              </a:ext>
            </a:extLst>
          </p:cNvPr>
          <p:cNvSpPr>
            <a:spLocks noGrp="1"/>
          </p:cNvSpPr>
          <p:nvPr>
            <p:ph type="title"/>
          </p:nvPr>
        </p:nvSpPr>
        <p:spPr>
          <a:xfrm>
            <a:off x="7255564" y="834888"/>
            <a:ext cx="4314645" cy="1268958"/>
          </a:xfrm>
        </p:spPr>
        <p:txBody>
          <a:bodyPr anchor="b">
            <a:normAutofit/>
          </a:bodyPr>
          <a:lstStyle/>
          <a:p>
            <a:r>
              <a:rPr lang="he-IL" sz="3200" dirty="0">
                <a:latin typeface="KAdin" panose="02000603000000000000" pitchFamily="2" charset="-79"/>
                <a:ea typeface="KAdin" panose="02000603000000000000" pitchFamily="2" charset="-79"/>
                <a:cs typeface="KAdin" panose="02000603000000000000" pitchFamily="2" charset="-79"/>
              </a:rPr>
              <a:t> אהבת עולם</a:t>
            </a:r>
            <a:endParaRPr lang="en-US" sz="3200" dirty="0">
              <a:latin typeface="KAdin" panose="02000603000000000000" pitchFamily="2" charset="-79"/>
              <a:ea typeface="KAdin" panose="02000603000000000000" pitchFamily="2" charset="-79"/>
              <a:cs typeface="KAdin" panose="02000603000000000000" pitchFamily="2" charset="-79"/>
            </a:endParaRPr>
          </a:p>
        </p:txBody>
      </p:sp>
      <p:pic>
        <p:nvPicPr>
          <p:cNvPr id="5" name="Content Placeholder 4" descr="A picture containing text, porcelain&#10;&#10;Description automatically generated">
            <a:extLst>
              <a:ext uri="{FF2B5EF4-FFF2-40B4-BE49-F238E27FC236}">
                <a16:creationId xmlns:a16="http://schemas.microsoft.com/office/drawing/2014/main" id="{C75454FB-85F3-444B-9DDB-E5ADA589A3CC}"/>
              </a:ext>
            </a:extLst>
          </p:cNvPr>
          <p:cNvPicPr>
            <a:picLocks noChangeAspect="1"/>
          </p:cNvPicPr>
          <p:nvPr/>
        </p:nvPicPr>
        <p:blipFill rotWithShape="1">
          <a:blip r:embed="rId2">
            <a:extLst>
              <a:ext uri="{28A0092B-C50C-407E-A947-70E740481C1C}">
                <a14:useLocalDpi xmlns:a14="http://schemas.microsoft.com/office/drawing/2010/main" val="0"/>
              </a:ext>
            </a:extLst>
          </a:blip>
          <a:srcRect t="17234" r="-2" b="6195"/>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7" name="Rectangle 3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9" name="Rectangle 38">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Content Placeholder 8">
            <a:extLst>
              <a:ext uri="{FF2B5EF4-FFF2-40B4-BE49-F238E27FC236}">
                <a16:creationId xmlns:a16="http://schemas.microsoft.com/office/drawing/2014/main" id="{4C5016BC-70B8-4222-B6E7-A00F5DF7D0A2}"/>
              </a:ext>
            </a:extLst>
          </p:cNvPr>
          <p:cNvSpPr>
            <a:spLocks noGrp="1"/>
          </p:cNvSpPr>
          <p:nvPr>
            <p:ph idx="1"/>
          </p:nvPr>
        </p:nvSpPr>
        <p:spPr>
          <a:xfrm>
            <a:off x="7255563" y="2395185"/>
            <a:ext cx="4314645" cy="3879720"/>
          </a:xfrm>
        </p:spPr>
        <p:txBody>
          <a:bodyPr anchor="t">
            <a:normAutofit lnSpcReduction="10000"/>
          </a:bodyPr>
          <a:lstStyle/>
          <a:p>
            <a:pPr marL="0" indent="0">
              <a:buNone/>
            </a:pPr>
            <a:r>
              <a:rPr lang="en-US" sz="1800" dirty="0"/>
              <a:t>Eternal is Your loving kindness for the House of Jacob, Rachel, and Leah.</a:t>
            </a:r>
          </a:p>
          <a:p>
            <a:pPr marL="0" indent="0">
              <a:buNone/>
            </a:pPr>
            <a:r>
              <a:rPr lang="en-US" sz="1800" dirty="0"/>
              <a:t>Blessed are You who watches over us each night.</a:t>
            </a:r>
          </a:p>
          <a:p>
            <a:pPr marL="0" indent="0">
              <a:buNone/>
            </a:pPr>
            <a:r>
              <a:rPr lang="en-US" sz="1800" dirty="0"/>
              <a:t>When our eyes grow heavy, as the night slowly illuminates by light lifetimes away,</a:t>
            </a:r>
          </a:p>
          <a:p>
            <a:pPr marL="0" indent="0">
              <a:buNone/>
            </a:pPr>
            <a:r>
              <a:rPr lang="en-US" sz="1800" dirty="0"/>
              <a:t>We meditate on your mitzvot, on Your Torah, and on Your laws.</a:t>
            </a:r>
          </a:p>
          <a:p>
            <a:pPr marL="0" indent="0">
              <a:buNone/>
            </a:pPr>
            <a:r>
              <a:rPr lang="en-US" sz="1800" dirty="0"/>
              <a:t>Light has rolled into darkness, and we whisper our appreciation for another day to love, to grow, and to learn. </a:t>
            </a:r>
          </a:p>
          <a:p>
            <a:pPr marL="0" indent="0">
              <a:buNone/>
            </a:pPr>
            <a:r>
              <a:rPr lang="en-US" sz="1800" dirty="0"/>
              <a:t>Blessed is the Divine Architect who lengthens our days and shows love to Your people, Israel. </a:t>
            </a:r>
          </a:p>
          <a:p>
            <a:pPr marL="0" indent="0">
              <a:buNone/>
            </a:pPr>
            <a:endParaRPr lang="en-US" sz="1800" dirty="0"/>
          </a:p>
        </p:txBody>
      </p:sp>
      <p:sp>
        <p:nvSpPr>
          <p:cNvPr id="3" name="TextBox 2">
            <a:extLst>
              <a:ext uri="{FF2B5EF4-FFF2-40B4-BE49-F238E27FC236}">
                <a16:creationId xmlns:a16="http://schemas.microsoft.com/office/drawing/2014/main" id="{B39245A0-D4FA-4E77-916D-DC4B63D54011}"/>
              </a:ext>
            </a:extLst>
          </p:cNvPr>
          <p:cNvSpPr txBox="1"/>
          <p:nvPr/>
        </p:nvSpPr>
        <p:spPr>
          <a:xfrm>
            <a:off x="9132552" y="1518457"/>
            <a:ext cx="2245871" cy="553998"/>
          </a:xfrm>
          <a:prstGeom prst="rect">
            <a:avLst/>
          </a:prstGeom>
          <a:noFill/>
        </p:spPr>
        <p:txBody>
          <a:bodyPr wrap="none" rtlCol="0">
            <a:spAutoFit/>
          </a:bodyPr>
          <a:lstStyle/>
          <a:p>
            <a:r>
              <a:rPr lang="en-US" sz="3000" b="1" dirty="0"/>
              <a:t>Ahavat Olam</a:t>
            </a:r>
          </a:p>
        </p:txBody>
      </p:sp>
      <p:sp>
        <p:nvSpPr>
          <p:cNvPr id="4" name="Slide Number Placeholder 3">
            <a:extLst>
              <a:ext uri="{FF2B5EF4-FFF2-40B4-BE49-F238E27FC236}">
                <a16:creationId xmlns:a16="http://schemas.microsoft.com/office/drawing/2014/main" id="{3A4D1CED-AF18-4F1C-A419-095307D8AF9D}"/>
              </a:ext>
            </a:extLst>
          </p:cNvPr>
          <p:cNvSpPr>
            <a:spLocks noGrp="1"/>
          </p:cNvSpPr>
          <p:nvPr>
            <p:ph type="sldNum" sz="quarter" idx="12"/>
          </p:nvPr>
        </p:nvSpPr>
        <p:spPr>
          <a:xfrm>
            <a:off x="9439292" y="6455982"/>
            <a:ext cx="2743200" cy="365125"/>
          </a:xfrm>
        </p:spPr>
        <p:txBody>
          <a:bodyPr/>
          <a:lstStyle/>
          <a:p>
            <a:fld id="{44F144A7-BC69-45B5-B9E0-A2849C5119D7}" type="slidenum">
              <a:rPr lang="en-US" sz="1600" b="1" smtClean="0">
                <a:solidFill>
                  <a:schemeClr val="tx1"/>
                </a:solidFill>
              </a:rPr>
              <a:t>10</a:t>
            </a:fld>
            <a:endParaRPr lang="en-US" sz="1600" b="1" dirty="0">
              <a:solidFill>
                <a:schemeClr val="tx1"/>
              </a:solidFill>
            </a:endParaRPr>
          </a:p>
        </p:txBody>
      </p:sp>
    </p:spTree>
    <p:extLst>
      <p:ext uri="{BB962C8B-B14F-4D97-AF65-F5344CB8AC3E}">
        <p14:creationId xmlns:p14="http://schemas.microsoft.com/office/powerpoint/2010/main" val="41339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C9C580-61C4-4930-8C26-FF01A8B95CC8}"/>
              </a:ext>
            </a:extLst>
          </p:cNvPr>
          <p:cNvSpPr>
            <a:spLocks noGrp="1"/>
          </p:cNvSpPr>
          <p:nvPr>
            <p:ph type="title"/>
          </p:nvPr>
        </p:nvSpPr>
        <p:spPr>
          <a:xfrm>
            <a:off x="710390" y="681037"/>
            <a:ext cx="3738779" cy="5770132"/>
          </a:xfrm>
        </p:spPr>
        <p:txBody>
          <a:bodyPr vert="horz" lIns="91440" tIns="45720" rIns="91440" bIns="45720" rtlCol="0" anchor="ctr">
            <a:normAutofit fontScale="90000"/>
          </a:bodyPr>
          <a:lstStyle/>
          <a:p>
            <a:br>
              <a:rPr lang="en-US" sz="2400" dirty="0"/>
            </a:br>
            <a:br>
              <a:rPr lang="en-US" sz="2400" dirty="0"/>
            </a:br>
            <a:r>
              <a:rPr lang="en-US" sz="2400" dirty="0"/>
              <a:t>Hear me, Blessed One!</a:t>
            </a:r>
            <a:br>
              <a:rPr lang="en-US" sz="2400" dirty="0"/>
            </a:br>
            <a:r>
              <a:rPr lang="en-US" sz="2400" dirty="0"/>
              <a:t>Infinite is Your majesty.</a:t>
            </a:r>
            <a:br>
              <a:rPr lang="en-US" sz="2400" dirty="0"/>
            </a:br>
            <a:r>
              <a:rPr lang="en-US" sz="2400" dirty="0"/>
              <a:t>Your kingdom bears the fruit of devotion, for those who seek Your covenant.</a:t>
            </a:r>
            <a:br>
              <a:rPr lang="en-US" sz="2400" dirty="0"/>
            </a:br>
            <a:r>
              <a:rPr lang="en-US" sz="2400" dirty="0"/>
              <a:t>Extend Your wings and embrace Your people.</a:t>
            </a:r>
            <a:br>
              <a:rPr lang="en-US" sz="2400" dirty="0"/>
            </a:br>
            <a:r>
              <a:rPr lang="en-US" sz="2400" dirty="0"/>
              <a:t>You, who has no name, and all names – </a:t>
            </a:r>
            <a:br>
              <a:rPr lang="en-US" sz="2400" dirty="0"/>
            </a:br>
            <a:r>
              <a:rPr lang="en-US" sz="2400" dirty="0"/>
              <a:t>Who sat in fire and put the breath of the ETERNAL into every soul, </a:t>
            </a:r>
            <a:br>
              <a:rPr lang="en-US" sz="2400" dirty="0"/>
            </a:br>
            <a:r>
              <a:rPr lang="en-US" sz="2400" dirty="0"/>
              <a:t>Hear our supplications,</a:t>
            </a:r>
            <a:br>
              <a:rPr lang="en-US" sz="2400" dirty="0"/>
            </a:br>
            <a:r>
              <a:rPr lang="en-US" sz="2400" dirty="0"/>
              <a:t>Blessed is the Holy Energy of the Universe, who is one, now and forever!</a:t>
            </a:r>
            <a:br>
              <a:rPr lang="en-US" sz="2400" dirty="0"/>
            </a:br>
            <a:endParaRPr lang="en-US" sz="2400" dirty="0"/>
          </a:p>
        </p:txBody>
      </p:sp>
      <p:pic>
        <p:nvPicPr>
          <p:cNvPr id="7" name="Content Placeholder 6" descr="A stained glass window&#10;&#10;Description automatically generated with low confidence">
            <a:extLst>
              <a:ext uri="{FF2B5EF4-FFF2-40B4-BE49-F238E27FC236}">
                <a16:creationId xmlns:a16="http://schemas.microsoft.com/office/drawing/2014/main" id="{4032F4E4-45D5-402B-8120-3C57714D74D6}"/>
              </a:ext>
            </a:extLst>
          </p:cNvPr>
          <p:cNvPicPr>
            <a:picLocks noChangeAspect="1"/>
          </p:cNvPicPr>
          <p:nvPr/>
        </p:nvPicPr>
        <p:blipFill rotWithShape="1">
          <a:blip r:embed="rId2">
            <a:extLst>
              <a:ext uri="{28A0092B-C50C-407E-A947-70E740481C1C}">
                <a14:useLocalDpi xmlns:a14="http://schemas.microsoft.com/office/drawing/2010/main" val="0"/>
              </a:ext>
            </a:extLst>
          </a:blip>
          <a:srcRect l="290" r="-1" b="-1"/>
          <a:stretch/>
        </p:blipFill>
        <p:spPr>
          <a:xfrm>
            <a:off x="5170507" y="484633"/>
            <a:ext cx="6542215" cy="5888736"/>
          </a:xfrm>
          <a:prstGeom prst="rect">
            <a:avLst/>
          </a:prstGeom>
        </p:spPr>
      </p:pic>
      <p:sp>
        <p:nvSpPr>
          <p:cNvPr id="3" name="TextBox 2">
            <a:extLst>
              <a:ext uri="{FF2B5EF4-FFF2-40B4-BE49-F238E27FC236}">
                <a16:creationId xmlns:a16="http://schemas.microsoft.com/office/drawing/2014/main" id="{3CCACD69-44AA-440B-99B7-3A54467EDACE}"/>
              </a:ext>
            </a:extLst>
          </p:cNvPr>
          <p:cNvSpPr txBox="1"/>
          <p:nvPr/>
        </p:nvSpPr>
        <p:spPr>
          <a:xfrm>
            <a:off x="1490580" y="598527"/>
            <a:ext cx="870751" cy="553998"/>
          </a:xfrm>
          <a:prstGeom prst="rect">
            <a:avLst/>
          </a:prstGeom>
          <a:noFill/>
        </p:spPr>
        <p:txBody>
          <a:bodyPr wrap="none" rtlCol="0">
            <a:spAutoFit/>
          </a:bodyPr>
          <a:lstStyle/>
          <a:p>
            <a:pPr>
              <a:spcAft>
                <a:spcPts val="600"/>
              </a:spcAft>
            </a:pPr>
            <a:r>
              <a:rPr lang="en-US" sz="3000" kern="1200" dirty="0">
                <a:latin typeface="KAdin" panose="02000603000000000000" pitchFamily="2" charset="-79"/>
                <a:ea typeface="KAdin" panose="02000603000000000000" pitchFamily="2" charset="-79"/>
                <a:cs typeface="KAdin" panose="02000603000000000000" pitchFamily="2" charset="-79"/>
              </a:rPr>
              <a:t>שמע</a:t>
            </a:r>
            <a:endParaRPr lang="en-US" sz="3000" dirty="0">
              <a:latin typeface="KAdin" panose="02000603000000000000" pitchFamily="2" charset="-79"/>
              <a:ea typeface="KAdin" panose="02000603000000000000" pitchFamily="2" charset="-79"/>
              <a:cs typeface="KAdin" panose="02000603000000000000" pitchFamily="2" charset="-79"/>
            </a:endParaRPr>
          </a:p>
        </p:txBody>
      </p:sp>
      <p:sp>
        <p:nvSpPr>
          <p:cNvPr id="4" name="TextBox 3">
            <a:extLst>
              <a:ext uri="{FF2B5EF4-FFF2-40B4-BE49-F238E27FC236}">
                <a16:creationId xmlns:a16="http://schemas.microsoft.com/office/drawing/2014/main" id="{04F8FB80-6449-4C44-8DDB-47C37E132373}"/>
              </a:ext>
            </a:extLst>
          </p:cNvPr>
          <p:cNvSpPr txBox="1"/>
          <p:nvPr/>
        </p:nvSpPr>
        <p:spPr>
          <a:xfrm>
            <a:off x="2361331" y="598527"/>
            <a:ext cx="1236236" cy="553998"/>
          </a:xfrm>
          <a:prstGeom prst="rect">
            <a:avLst/>
          </a:prstGeom>
          <a:noFill/>
        </p:spPr>
        <p:txBody>
          <a:bodyPr wrap="none" rtlCol="0">
            <a:spAutoFit/>
          </a:bodyPr>
          <a:lstStyle/>
          <a:p>
            <a:r>
              <a:rPr lang="en-US" sz="3000" b="1" kern="1200" dirty="0">
                <a:latin typeface="+mj-lt"/>
                <a:ea typeface="+mj-ea"/>
                <a:cs typeface="+mj-cs"/>
              </a:rPr>
              <a:t>Shema</a:t>
            </a:r>
            <a:endParaRPr lang="en-US" sz="3000" b="1" dirty="0"/>
          </a:p>
        </p:txBody>
      </p:sp>
      <p:sp>
        <p:nvSpPr>
          <p:cNvPr id="5" name="Slide Number Placeholder 4">
            <a:extLst>
              <a:ext uri="{FF2B5EF4-FFF2-40B4-BE49-F238E27FC236}">
                <a16:creationId xmlns:a16="http://schemas.microsoft.com/office/drawing/2014/main" id="{9FA36D74-8A30-431B-ACF7-DD713570AD12}"/>
              </a:ext>
            </a:extLst>
          </p:cNvPr>
          <p:cNvSpPr>
            <a:spLocks noGrp="1"/>
          </p:cNvSpPr>
          <p:nvPr>
            <p:ph type="sldNum" sz="quarter" idx="12"/>
          </p:nvPr>
        </p:nvSpPr>
        <p:spPr>
          <a:xfrm>
            <a:off x="9445751" y="6451169"/>
            <a:ext cx="2743200" cy="365125"/>
          </a:xfrm>
        </p:spPr>
        <p:txBody>
          <a:bodyPr/>
          <a:lstStyle/>
          <a:p>
            <a:fld id="{44F144A7-BC69-45B5-B9E0-A2849C5119D7}" type="slidenum">
              <a:rPr lang="en-US" sz="1600" b="1" smtClean="0">
                <a:solidFill>
                  <a:schemeClr val="tx1"/>
                </a:solidFill>
              </a:rPr>
              <a:t>11</a:t>
            </a:fld>
            <a:endParaRPr lang="en-US" sz="1600" b="1" dirty="0">
              <a:solidFill>
                <a:schemeClr val="tx1"/>
              </a:solidFill>
            </a:endParaRPr>
          </a:p>
        </p:txBody>
      </p:sp>
    </p:spTree>
    <p:extLst>
      <p:ext uri="{BB962C8B-B14F-4D97-AF65-F5344CB8AC3E}">
        <p14:creationId xmlns:p14="http://schemas.microsoft.com/office/powerpoint/2010/main" val="204525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AE6D6283-17BD-4EC3-94E1-25C35BB95ACA}"/>
              </a:ext>
            </a:extLst>
          </p:cNvPr>
          <p:cNvPicPr>
            <a:picLocks noChangeAspect="1"/>
          </p:cNvPicPr>
          <p:nvPr/>
        </p:nvPicPr>
        <p:blipFill rotWithShape="1">
          <a:blip r:embed="rId2">
            <a:extLst>
              <a:ext uri="{28A0092B-C50C-407E-A947-70E740481C1C}">
                <a14:useLocalDpi xmlns:a14="http://schemas.microsoft.com/office/drawing/2010/main" val="0"/>
              </a:ext>
            </a:extLst>
          </a:blip>
          <a:srcRect t="9145" r="-2" b="1601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ffectLst>
            <a:outerShdw blurRad="50800" dist="50800" dir="5400000" sx="107000" sy="107000" algn="ctr" rotWithShape="0">
              <a:srgbClr val="000000">
                <a:alpha val="43137"/>
              </a:srgbClr>
            </a:outerShdw>
          </a:effectLst>
        </p:spPr>
      </p:pic>
      <p:sp>
        <p:nvSpPr>
          <p:cNvPr id="9" name="Content Placeholder 8">
            <a:extLst>
              <a:ext uri="{FF2B5EF4-FFF2-40B4-BE49-F238E27FC236}">
                <a16:creationId xmlns:a16="http://schemas.microsoft.com/office/drawing/2014/main" id="{AFDC8AED-1E0E-4ACB-8CC5-6B5FCAFE450F}"/>
              </a:ext>
            </a:extLst>
          </p:cNvPr>
          <p:cNvSpPr>
            <a:spLocks noGrp="1"/>
          </p:cNvSpPr>
          <p:nvPr>
            <p:ph idx="1"/>
          </p:nvPr>
        </p:nvSpPr>
        <p:spPr>
          <a:xfrm>
            <a:off x="6432148" y="340360"/>
            <a:ext cx="4840010" cy="6177280"/>
          </a:xfrm>
        </p:spPr>
        <p:txBody>
          <a:bodyPr>
            <a:normAutofit/>
          </a:bodyPr>
          <a:lstStyle/>
          <a:p>
            <a:pPr marL="0" indent="0">
              <a:buNone/>
            </a:pPr>
            <a:r>
              <a:rPr lang="he-IL" sz="3000" b="0" i="0" dirty="0">
                <a:effectLst/>
                <a:latin typeface="KAdin" panose="02000603000000000000" pitchFamily="2" charset="-79"/>
                <a:ea typeface="KAdin" panose="02000603000000000000" pitchFamily="2" charset="-79"/>
                <a:cs typeface="KAdin" panose="02000603000000000000" pitchFamily="2" charset="-79"/>
              </a:rPr>
              <a:t> ואהבת</a:t>
            </a:r>
            <a:r>
              <a:rPr lang="en-US" sz="3000" dirty="0"/>
              <a:t>V’ahavta</a:t>
            </a:r>
            <a:endParaRPr lang="en-US" sz="3000" dirty="0">
              <a:latin typeface="KAdin" panose="02000603000000000000" pitchFamily="2" charset="-79"/>
              <a:ea typeface="KAdin" panose="02000603000000000000" pitchFamily="2" charset="-79"/>
              <a:cs typeface="KAdin" panose="02000603000000000000" pitchFamily="2" charset="-79"/>
            </a:endParaRPr>
          </a:p>
          <a:p>
            <a:pPr marL="0" indent="0">
              <a:buNone/>
            </a:pPr>
            <a:r>
              <a:rPr lang="en-US" sz="1600" dirty="0"/>
              <a:t>I am told to love you,</a:t>
            </a:r>
          </a:p>
          <a:p>
            <a:pPr marL="0" indent="0">
              <a:buNone/>
            </a:pPr>
            <a:r>
              <a:rPr lang="en-US" sz="1600" dirty="0"/>
              <a:t>Whoever you are. </a:t>
            </a:r>
          </a:p>
          <a:p>
            <a:pPr marL="0" indent="0">
              <a:buNone/>
            </a:pPr>
            <a:r>
              <a:rPr lang="en-US" sz="1600" dirty="0"/>
              <a:t>With all my heart, my soul, and my might.</a:t>
            </a:r>
          </a:p>
          <a:p>
            <a:pPr marL="0" indent="0">
              <a:buNone/>
            </a:pPr>
            <a:r>
              <a:rPr lang="en-US" sz="1600" dirty="0"/>
              <a:t>Wherever I go, whomever I am with,</a:t>
            </a:r>
          </a:p>
          <a:p>
            <a:pPr marL="0" indent="0">
              <a:buNone/>
            </a:pPr>
            <a:r>
              <a:rPr lang="en-US" sz="1600" dirty="0"/>
              <a:t>I should keep You with me. </a:t>
            </a:r>
          </a:p>
          <a:p>
            <a:pPr marL="0" indent="0">
              <a:buNone/>
            </a:pPr>
            <a:r>
              <a:rPr lang="en-US" sz="1600" dirty="0"/>
              <a:t>I’ll be honest, God, is it?</a:t>
            </a:r>
          </a:p>
          <a:p>
            <a:pPr marL="0" indent="0">
              <a:buNone/>
            </a:pPr>
            <a:r>
              <a:rPr lang="en-US" sz="1600" dirty="0"/>
              <a:t>Sometimes all I feel is confusion. </a:t>
            </a:r>
          </a:p>
          <a:p>
            <a:pPr marL="0" indent="0">
              <a:buNone/>
            </a:pPr>
            <a:r>
              <a:rPr lang="en-US" sz="1600" dirty="0"/>
              <a:t>I want to be near you, to feel you – </a:t>
            </a:r>
          </a:p>
          <a:p>
            <a:pPr marL="0" indent="0">
              <a:buNone/>
            </a:pPr>
            <a:r>
              <a:rPr lang="en-US" sz="1600" dirty="0"/>
              <a:t>But some days it’s just silence.</a:t>
            </a:r>
          </a:p>
          <a:p>
            <a:pPr marL="0" indent="0">
              <a:buNone/>
            </a:pPr>
            <a:r>
              <a:rPr lang="en-US" sz="1600" dirty="0"/>
              <a:t>Your words hang on my doorposts,</a:t>
            </a:r>
          </a:p>
          <a:p>
            <a:pPr marL="0" indent="0">
              <a:buNone/>
            </a:pPr>
            <a:r>
              <a:rPr lang="en-US" sz="1600" dirty="0"/>
              <a:t>I teach them to my kids – </a:t>
            </a:r>
          </a:p>
          <a:p>
            <a:pPr marL="0" indent="0">
              <a:buNone/>
            </a:pPr>
            <a:r>
              <a:rPr lang="en-US" sz="1600" dirty="0"/>
              <a:t>But who will remind me when I feel lost?</a:t>
            </a:r>
          </a:p>
          <a:p>
            <a:pPr marL="0" indent="0">
              <a:buNone/>
            </a:pPr>
            <a:r>
              <a:rPr lang="en-US" sz="1600" dirty="0"/>
              <a:t>Give me a sign so that I may wear it as I go about my way. </a:t>
            </a:r>
          </a:p>
          <a:p>
            <a:pPr marL="0" indent="0">
              <a:buNone/>
            </a:pPr>
            <a:r>
              <a:rPr lang="en-US" sz="1600" dirty="0"/>
              <a:t>Help me draw nearer to You.</a:t>
            </a:r>
          </a:p>
          <a:p>
            <a:pPr marL="0" indent="0">
              <a:buNone/>
            </a:pPr>
            <a:r>
              <a:rPr lang="en-US" sz="1600" dirty="0"/>
              <a:t>Blessed is the Holy Struggle as I yearn to know You</a:t>
            </a:r>
          </a:p>
          <a:p>
            <a:pPr marL="0" indent="0">
              <a:buNone/>
            </a:pPr>
            <a:endParaRPr lang="en-US" sz="1600" dirty="0"/>
          </a:p>
        </p:txBody>
      </p:sp>
      <p:sp>
        <p:nvSpPr>
          <p:cNvPr id="2" name="Slide Number Placeholder 1">
            <a:extLst>
              <a:ext uri="{FF2B5EF4-FFF2-40B4-BE49-F238E27FC236}">
                <a16:creationId xmlns:a16="http://schemas.microsoft.com/office/drawing/2014/main" id="{951FC4E1-E286-40BB-AF61-8346B1E79B45}"/>
              </a:ext>
            </a:extLst>
          </p:cNvPr>
          <p:cNvSpPr>
            <a:spLocks noGrp="1"/>
          </p:cNvSpPr>
          <p:nvPr>
            <p:ph type="sldNum" sz="quarter" idx="12"/>
          </p:nvPr>
        </p:nvSpPr>
        <p:spPr>
          <a:xfrm>
            <a:off x="9445752" y="6480493"/>
            <a:ext cx="2743200" cy="365125"/>
          </a:xfrm>
        </p:spPr>
        <p:txBody>
          <a:bodyPr/>
          <a:lstStyle/>
          <a:p>
            <a:fld id="{44F144A7-BC69-45B5-B9E0-A2849C5119D7}" type="slidenum">
              <a:rPr lang="en-US" sz="1600" b="1" smtClean="0">
                <a:solidFill>
                  <a:schemeClr val="tx1"/>
                </a:solidFill>
              </a:rPr>
              <a:t>12</a:t>
            </a:fld>
            <a:endParaRPr lang="en-US" sz="1600" b="1" dirty="0">
              <a:solidFill>
                <a:schemeClr val="tx1"/>
              </a:solidFill>
            </a:endParaRPr>
          </a:p>
        </p:txBody>
      </p:sp>
    </p:spTree>
    <p:extLst>
      <p:ext uri="{BB962C8B-B14F-4D97-AF65-F5344CB8AC3E}">
        <p14:creationId xmlns:p14="http://schemas.microsoft.com/office/powerpoint/2010/main" val="261810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025C5C5-8998-4D9F-BBD7-701F581089E2}"/>
              </a:ext>
            </a:extLst>
          </p:cNvPr>
          <p:cNvSpPr txBox="1"/>
          <p:nvPr/>
        </p:nvSpPr>
        <p:spPr>
          <a:xfrm>
            <a:off x="-547861" y="1889884"/>
            <a:ext cx="4783697" cy="3433583"/>
          </a:xfrm>
          <a:prstGeom prst="rect">
            <a:avLst/>
          </a:prstGeom>
        </p:spPr>
        <p:txBody>
          <a:bodyPr vert="horz" lIns="91440" tIns="45720" rIns="91440" bIns="45720" rtlCol="0">
            <a:normAutofit/>
          </a:bodyPr>
          <a:lstStyle/>
          <a:p>
            <a:pPr algn="ctr" defTabSz="914400">
              <a:lnSpc>
                <a:spcPct val="90000"/>
              </a:lnSpc>
              <a:spcAft>
                <a:spcPts val="600"/>
              </a:spcAft>
            </a:pPr>
            <a:r>
              <a:rPr lang="en-US" sz="3000" dirty="0">
                <a:latin typeface="KAdin" panose="02000603000000000000" pitchFamily="2" charset="-79"/>
                <a:ea typeface="KAdin" panose="02000603000000000000" pitchFamily="2" charset="-79"/>
                <a:cs typeface="KAdin" panose="02000603000000000000" pitchFamily="2" charset="-79"/>
              </a:rPr>
              <a:t>מי כמכה</a:t>
            </a:r>
          </a:p>
          <a:p>
            <a:pPr indent="-228600" defTabSz="914400">
              <a:lnSpc>
                <a:spcPct val="90000"/>
              </a:lnSpc>
              <a:spcAft>
                <a:spcPts val="600"/>
              </a:spcAft>
              <a:buFont typeface="Arial" panose="020B0604020202020204" pitchFamily="34" charset="0"/>
              <a:buChar char="•"/>
            </a:pPr>
            <a:endParaRPr lang="en-US" sz="3000" dirty="0">
              <a:latin typeface="KAdin" panose="02000603000000000000" pitchFamily="2" charset="-79"/>
              <a:ea typeface="KAdin" panose="02000603000000000000" pitchFamily="2" charset="-79"/>
              <a:cs typeface="KAdin" panose="02000603000000000000" pitchFamily="2" charset="-79"/>
            </a:endParaRPr>
          </a:p>
        </p:txBody>
      </p:sp>
      <p:pic>
        <p:nvPicPr>
          <p:cNvPr id="9" name="Content Placeholder 8" descr="A close up of a person's face&#10;&#10;Description automatically generated with medium confidence">
            <a:extLst>
              <a:ext uri="{FF2B5EF4-FFF2-40B4-BE49-F238E27FC236}">
                <a16:creationId xmlns:a16="http://schemas.microsoft.com/office/drawing/2014/main" id="{14D2AEA6-8D68-4C49-B736-528A8C0C5966}"/>
              </a:ext>
            </a:extLst>
          </p:cNvPr>
          <p:cNvPicPr>
            <a:picLocks noChangeAspect="1"/>
          </p:cNvPicPr>
          <p:nvPr/>
        </p:nvPicPr>
        <p:blipFill rotWithShape="1">
          <a:blip r:embed="rId2">
            <a:extLst>
              <a:ext uri="{28A0092B-C50C-407E-A947-70E740481C1C}">
                <a14:useLocalDpi xmlns:a14="http://schemas.microsoft.com/office/drawing/2010/main" val="0"/>
              </a:ext>
            </a:extLst>
          </a:blip>
          <a:srcRect t="23605" r="2" b="2"/>
          <a:stretch/>
        </p:blipFill>
        <p:spPr>
          <a:xfrm>
            <a:off x="5988424" y="767111"/>
            <a:ext cx="5365375" cy="5123565"/>
          </a:xfrm>
          <a:prstGeom prst="rect">
            <a:avLst/>
          </a:prstGeom>
          <a:effectLst>
            <a:outerShdw blurRad="50800" dist="50800" dir="5400000" sx="103000" sy="103000" algn="ctr" rotWithShape="0">
              <a:srgbClr val="000000">
                <a:alpha val="43137"/>
              </a:srgbClr>
            </a:outerShdw>
          </a:effectLst>
        </p:spPr>
      </p:pic>
      <p:sp>
        <p:nvSpPr>
          <p:cNvPr id="3" name="TextBox 2">
            <a:extLst>
              <a:ext uri="{FF2B5EF4-FFF2-40B4-BE49-F238E27FC236}">
                <a16:creationId xmlns:a16="http://schemas.microsoft.com/office/drawing/2014/main" id="{A4E84552-46E7-41CE-AF91-8E7A07A6B93A}"/>
              </a:ext>
            </a:extLst>
          </p:cNvPr>
          <p:cNvSpPr txBox="1"/>
          <p:nvPr/>
        </p:nvSpPr>
        <p:spPr>
          <a:xfrm>
            <a:off x="1021976" y="98163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0A356F3-7F71-4412-8C24-E6F19FCD96D7}"/>
              </a:ext>
            </a:extLst>
          </p:cNvPr>
          <p:cNvSpPr txBox="1"/>
          <p:nvPr/>
        </p:nvSpPr>
        <p:spPr>
          <a:xfrm>
            <a:off x="2579753" y="2728808"/>
            <a:ext cx="3312166" cy="1400383"/>
          </a:xfrm>
          <a:prstGeom prst="rect">
            <a:avLst/>
          </a:prstGeom>
          <a:noFill/>
        </p:spPr>
        <p:txBody>
          <a:bodyPr wrap="square" rtlCol="0" anchor="ctr">
            <a:spAutoFit/>
          </a:bodyPr>
          <a:lstStyle/>
          <a:p>
            <a:pPr>
              <a:spcAft>
                <a:spcPts val="600"/>
              </a:spcAft>
            </a:pPr>
            <a:r>
              <a:rPr lang="en-US" sz="2000" dirty="0">
                <a:latin typeface="+mj-lt"/>
                <a:ea typeface="LeAves" panose="02000603000000000000" pitchFamily="2" charset="-79"/>
                <a:cs typeface="LeAves" panose="02000603000000000000" pitchFamily="2" charset="-79"/>
              </a:rPr>
              <a:t>Mi Chamocha Ba'elim Adonai? Mi kamocha ne'dar bakodesh; Nora tehillot, oseh feleh.</a:t>
            </a:r>
          </a:p>
          <a:p>
            <a:pPr>
              <a:spcAft>
                <a:spcPts val="600"/>
              </a:spcAft>
            </a:pPr>
            <a:endParaRPr lang="en-US" sz="2000" dirty="0"/>
          </a:p>
        </p:txBody>
      </p:sp>
      <p:sp>
        <p:nvSpPr>
          <p:cNvPr id="19" name="TextBox 18">
            <a:extLst>
              <a:ext uri="{FF2B5EF4-FFF2-40B4-BE49-F238E27FC236}">
                <a16:creationId xmlns:a16="http://schemas.microsoft.com/office/drawing/2014/main" id="{0B70E1CA-D41F-4EE5-B5D4-8677574503BA}"/>
              </a:ext>
            </a:extLst>
          </p:cNvPr>
          <p:cNvSpPr txBox="1"/>
          <p:nvPr/>
        </p:nvSpPr>
        <p:spPr>
          <a:xfrm>
            <a:off x="97994" y="2087480"/>
            <a:ext cx="2531462" cy="2277547"/>
          </a:xfrm>
          <a:prstGeom prst="rect">
            <a:avLst/>
          </a:prstGeom>
          <a:noFill/>
        </p:spPr>
        <p:txBody>
          <a:bodyPr wrap="square" rtlCol="0">
            <a:spAutoFit/>
          </a:bodyPr>
          <a:lstStyle/>
          <a:p>
            <a:pPr algn="r">
              <a:spcAft>
                <a:spcPts val="600"/>
              </a:spcAft>
            </a:pPr>
            <a:r>
              <a:rPr lang="he-IL" sz="3200" dirty="0">
                <a:latin typeface="+mj-lt"/>
              </a:rPr>
              <a:t>  </a:t>
            </a:r>
            <a:endParaRPr lang="en-US" sz="2500" dirty="0">
              <a:latin typeface="LeAves" panose="02000603000000000000" pitchFamily="2" charset="-79"/>
              <a:ea typeface="LeAves" panose="02000603000000000000" pitchFamily="2" charset="-79"/>
              <a:cs typeface="+mj-cs"/>
            </a:endParaRPr>
          </a:p>
          <a:p>
            <a:pPr algn="r">
              <a:spcAft>
                <a:spcPts val="600"/>
              </a:spcAft>
            </a:pPr>
            <a:r>
              <a:rPr lang="he-IL" sz="2500" b="0" i="0" dirty="0">
                <a:effectLst/>
                <a:latin typeface="Ubuntu"/>
                <a:cs typeface="+mj-cs"/>
              </a:rPr>
              <a:t>מִי-כָמֹכָה בָּאֵלִם יְהוָה</a:t>
            </a:r>
            <a:br>
              <a:rPr lang="he-IL" sz="2500" dirty="0">
                <a:cs typeface="+mj-cs"/>
              </a:rPr>
            </a:br>
            <a:r>
              <a:rPr lang="he-IL" sz="2500" b="0" i="0" dirty="0">
                <a:effectLst/>
                <a:latin typeface="Ubuntu"/>
                <a:cs typeface="+mj-cs"/>
              </a:rPr>
              <a:t>מִי כָּמֹכָה נֶאְדָּר בַּקֹּדֶשׁ</a:t>
            </a:r>
            <a:br>
              <a:rPr lang="he-IL" sz="2500" dirty="0">
                <a:cs typeface="+mj-cs"/>
              </a:rPr>
            </a:br>
            <a:r>
              <a:rPr lang="he-IL" sz="2500" b="0" i="0" dirty="0">
                <a:effectLst/>
                <a:latin typeface="Ubuntu"/>
                <a:cs typeface="+mj-cs"/>
              </a:rPr>
              <a:t>נוֹרָא תְהִלֹּת, עֹשֵׂה פֶלֶא</a:t>
            </a:r>
            <a:endParaRPr lang="en-US" sz="2500" b="0" i="0" dirty="0">
              <a:effectLst/>
              <a:latin typeface="LeAves" panose="02000603000000000000" pitchFamily="2" charset="-79"/>
              <a:ea typeface="LeAves" panose="02000603000000000000" pitchFamily="2" charset="-79"/>
              <a:cs typeface="+mj-cs"/>
            </a:endParaRPr>
          </a:p>
          <a:p>
            <a:pPr algn="r">
              <a:spcAft>
                <a:spcPts val="600"/>
              </a:spcAft>
            </a:pPr>
            <a:endParaRPr lang="en-US" sz="2500" dirty="0">
              <a:latin typeface="LeAves" panose="02000603000000000000" pitchFamily="2" charset="-79"/>
              <a:ea typeface="LeAves" panose="02000603000000000000" pitchFamily="2" charset="-79"/>
              <a:cs typeface="LeAves" panose="02000603000000000000" pitchFamily="2" charset="-79"/>
            </a:endParaRPr>
          </a:p>
        </p:txBody>
      </p:sp>
      <p:sp>
        <p:nvSpPr>
          <p:cNvPr id="7" name="TextBox 6">
            <a:extLst>
              <a:ext uri="{FF2B5EF4-FFF2-40B4-BE49-F238E27FC236}">
                <a16:creationId xmlns:a16="http://schemas.microsoft.com/office/drawing/2014/main" id="{0690A72E-DEB6-4E05-8EED-4C562AD57C01}"/>
              </a:ext>
            </a:extLst>
          </p:cNvPr>
          <p:cNvSpPr txBox="1"/>
          <p:nvPr/>
        </p:nvSpPr>
        <p:spPr>
          <a:xfrm>
            <a:off x="142418" y="4329680"/>
            <a:ext cx="5952057" cy="1200329"/>
          </a:xfrm>
          <a:prstGeom prst="rect">
            <a:avLst/>
          </a:prstGeom>
          <a:noFill/>
        </p:spPr>
        <p:txBody>
          <a:bodyPr wrap="square" rtlCol="0">
            <a:spAutoFit/>
          </a:bodyPr>
          <a:lstStyle/>
          <a:p>
            <a:r>
              <a:rPr lang="en-US" dirty="0"/>
              <a:t>Who is comparable to You, Oh Holy Energy of the Universe?</a:t>
            </a:r>
          </a:p>
          <a:p>
            <a:r>
              <a:rPr lang="en-US" dirty="0"/>
              <a:t>Who is comparable to You, who is magnificent in holiness;</a:t>
            </a:r>
          </a:p>
          <a:p>
            <a:r>
              <a:rPr lang="en-US" dirty="0"/>
              <a:t>And splendid are your actions, our Divine Miracle Worker!   </a:t>
            </a:r>
          </a:p>
          <a:p>
            <a:endParaRPr lang="en-US" dirty="0"/>
          </a:p>
        </p:txBody>
      </p:sp>
      <p:sp>
        <p:nvSpPr>
          <p:cNvPr id="10" name="TextBox 9">
            <a:extLst>
              <a:ext uri="{FF2B5EF4-FFF2-40B4-BE49-F238E27FC236}">
                <a16:creationId xmlns:a16="http://schemas.microsoft.com/office/drawing/2014/main" id="{AE8525B9-2583-4FDF-B0D3-8F71D5573C29}"/>
              </a:ext>
            </a:extLst>
          </p:cNvPr>
          <p:cNvSpPr txBox="1"/>
          <p:nvPr/>
        </p:nvSpPr>
        <p:spPr>
          <a:xfrm>
            <a:off x="2628045" y="1825571"/>
            <a:ext cx="6111432" cy="553998"/>
          </a:xfrm>
          <a:prstGeom prst="rect">
            <a:avLst/>
          </a:prstGeom>
          <a:noFill/>
        </p:spPr>
        <p:txBody>
          <a:bodyPr wrap="square">
            <a:spAutoFit/>
          </a:bodyPr>
          <a:lstStyle/>
          <a:p>
            <a:r>
              <a:rPr lang="en-US" sz="3000" b="1" dirty="0"/>
              <a:t>Mi Chamocha </a:t>
            </a:r>
          </a:p>
        </p:txBody>
      </p:sp>
      <p:sp>
        <p:nvSpPr>
          <p:cNvPr id="2" name="Slide Number Placeholder 1">
            <a:extLst>
              <a:ext uri="{FF2B5EF4-FFF2-40B4-BE49-F238E27FC236}">
                <a16:creationId xmlns:a16="http://schemas.microsoft.com/office/drawing/2014/main" id="{3290A2D3-B93F-48DC-95FD-C68C2D3CAF18}"/>
              </a:ext>
            </a:extLst>
          </p:cNvPr>
          <p:cNvSpPr>
            <a:spLocks noGrp="1"/>
          </p:cNvSpPr>
          <p:nvPr>
            <p:ph type="sldNum" sz="quarter" idx="12"/>
          </p:nvPr>
        </p:nvSpPr>
        <p:spPr>
          <a:xfrm>
            <a:off x="9448800" y="6475224"/>
            <a:ext cx="2743200" cy="365125"/>
          </a:xfrm>
        </p:spPr>
        <p:txBody>
          <a:bodyPr/>
          <a:lstStyle/>
          <a:p>
            <a:fld id="{44F144A7-BC69-45B5-B9E0-A2849C5119D7}" type="slidenum">
              <a:rPr lang="en-US" sz="1600" b="1" smtClean="0">
                <a:solidFill>
                  <a:schemeClr val="tx1"/>
                </a:solidFill>
              </a:rPr>
              <a:t>13</a:t>
            </a:fld>
            <a:endParaRPr lang="en-US" sz="1600" b="1" dirty="0">
              <a:solidFill>
                <a:schemeClr val="tx1"/>
              </a:solidFill>
            </a:endParaRPr>
          </a:p>
        </p:txBody>
      </p:sp>
    </p:spTree>
    <p:extLst>
      <p:ext uri="{BB962C8B-B14F-4D97-AF65-F5344CB8AC3E}">
        <p14:creationId xmlns:p14="http://schemas.microsoft.com/office/powerpoint/2010/main" val="238597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BF2B-D6B5-4C50-8C66-42F64FDC4A6E}"/>
              </a:ext>
            </a:extLst>
          </p:cNvPr>
          <p:cNvSpPr>
            <a:spLocks noGrp="1"/>
          </p:cNvSpPr>
          <p:nvPr>
            <p:ph type="title"/>
          </p:nvPr>
        </p:nvSpPr>
        <p:spPr>
          <a:xfrm>
            <a:off x="5761145" y="2534859"/>
            <a:ext cx="6274590" cy="4018341"/>
          </a:xfrm>
          <a:noFill/>
        </p:spPr>
        <p:txBody>
          <a:bodyPr vert="horz" lIns="91440" tIns="45720" rIns="91440" bIns="45720" rtlCol="0" anchor="b">
            <a:normAutofit fontScale="90000"/>
          </a:bodyPr>
          <a:lstStyle/>
          <a:p>
            <a:br>
              <a:rPr lang="en-US" sz="1700" dirty="0"/>
            </a:br>
            <a:r>
              <a:rPr lang="he-IL" sz="3300" dirty="0">
                <a:latin typeface="KAdin" panose="02000603000000000000" pitchFamily="2" charset="-79"/>
                <a:ea typeface="KAdin" panose="02000603000000000000" pitchFamily="2" charset="-79"/>
                <a:cs typeface="KAdin" panose="02000603000000000000" pitchFamily="2" charset="-79"/>
              </a:rPr>
              <a:t>השכיבנו</a:t>
            </a:r>
            <a:r>
              <a:rPr lang="en-US" sz="1700" dirty="0"/>
              <a:t> </a:t>
            </a:r>
            <a:r>
              <a:rPr lang="en-US" sz="3300" b="1" dirty="0"/>
              <a:t>Hashkiveinu</a:t>
            </a:r>
            <a:br>
              <a:rPr lang="en-US" sz="1700" dirty="0"/>
            </a:br>
            <a:br>
              <a:rPr lang="en-US" sz="1700" dirty="0"/>
            </a:br>
            <a:br>
              <a:rPr lang="en-US" sz="1800" dirty="0"/>
            </a:br>
            <a:r>
              <a:rPr lang="en-US" sz="1800" dirty="0"/>
              <a:t>Shabbat has arrived in our city,</a:t>
            </a:r>
            <a:br>
              <a:rPr lang="en-US" sz="1800" dirty="0"/>
            </a:br>
            <a:r>
              <a:rPr lang="en-US" sz="1800" dirty="0"/>
              <a:t>The streets are frantic with last minute preparation.</a:t>
            </a:r>
            <a:br>
              <a:rPr lang="en-US" sz="1800" dirty="0"/>
            </a:br>
            <a:r>
              <a:rPr lang="en-US" sz="1800" dirty="0"/>
              <a:t>Will this task be finished, or that?</a:t>
            </a:r>
            <a:br>
              <a:rPr lang="en-US" sz="1800" dirty="0"/>
            </a:br>
            <a:r>
              <a:rPr lang="en-US" sz="1800" dirty="0"/>
              <a:t>There is too much to do, and time scares us.</a:t>
            </a:r>
            <a:br>
              <a:rPr lang="en-US" sz="1800" dirty="0"/>
            </a:br>
            <a:r>
              <a:rPr lang="en-US" sz="1800" dirty="0"/>
              <a:t>Yet, since the beginning, </a:t>
            </a:r>
            <a:br>
              <a:rPr lang="en-US" sz="1800" dirty="0"/>
            </a:br>
            <a:r>
              <a:rPr lang="en-US" sz="1800" dirty="0"/>
              <a:t>You have protected us – </a:t>
            </a:r>
            <a:br>
              <a:rPr lang="en-US" sz="1800" dirty="0"/>
            </a:br>
            <a:r>
              <a:rPr lang="en-US" sz="1800" dirty="0"/>
              <a:t>You have shown us Your mighty hand,</a:t>
            </a:r>
            <a:br>
              <a:rPr lang="en-US" sz="1800" dirty="0"/>
            </a:br>
            <a:r>
              <a:rPr lang="en-US" sz="1800" dirty="0"/>
              <a:t>and sustained us through endless miracles.</a:t>
            </a:r>
            <a:br>
              <a:rPr lang="en-US" sz="1800" dirty="0"/>
            </a:br>
            <a:r>
              <a:rPr lang="en-US" sz="1800" dirty="0"/>
              <a:t>You gave to us a garden, </a:t>
            </a:r>
            <a:br>
              <a:rPr lang="en-US" sz="1800" dirty="0"/>
            </a:br>
            <a:r>
              <a:rPr lang="en-US" sz="1800" dirty="0"/>
              <a:t>A shelter beneath your wings,</a:t>
            </a:r>
            <a:br>
              <a:rPr lang="en-US" sz="1800" dirty="0"/>
            </a:br>
            <a:r>
              <a:rPr lang="en-US" sz="1800" dirty="0"/>
              <a:t>You guarded us and protected us.</a:t>
            </a:r>
            <a:br>
              <a:rPr lang="en-US" sz="1800" dirty="0"/>
            </a:br>
            <a:r>
              <a:rPr lang="en-US" sz="1800" dirty="0"/>
              <a:t>You were a dove in the chaos of the storm,</a:t>
            </a:r>
            <a:br>
              <a:rPr lang="en-US" sz="1800" dirty="0"/>
            </a:br>
            <a:r>
              <a:rPr lang="en-US" sz="1800" dirty="0"/>
              <a:t>and a colorful tunic which we wore with honor.</a:t>
            </a:r>
            <a:br>
              <a:rPr lang="en-US" sz="1800" dirty="0"/>
            </a:br>
            <a:r>
              <a:rPr lang="en-US" sz="1800" dirty="0"/>
              <a:t>You were a shield that took our </a:t>
            </a:r>
            <a:r>
              <a:rPr lang="en-US" sz="1800"/>
              <a:t>heaviest blows.</a:t>
            </a:r>
            <a:br>
              <a:rPr lang="en-US" sz="1800" dirty="0"/>
            </a:br>
            <a:r>
              <a:rPr lang="en-US" sz="1800" dirty="0"/>
              <a:t>Now, more than ever, we need You, </a:t>
            </a:r>
            <a:br>
              <a:rPr lang="en-US" sz="1800" dirty="0"/>
            </a:br>
            <a:r>
              <a:rPr lang="en-US" sz="1800" dirty="0"/>
              <a:t>Our Holy Symbol of hope –</a:t>
            </a:r>
            <a:br>
              <a:rPr lang="en-US" sz="1800" dirty="0"/>
            </a:br>
            <a:r>
              <a:rPr lang="en-US" sz="1800" dirty="0"/>
              <a:t>That we can pause, slow down,</a:t>
            </a:r>
            <a:br>
              <a:rPr lang="en-US" sz="1800" dirty="0"/>
            </a:br>
            <a:r>
              <a:rPr lang="en-US" sz="1800" dirty="0"/>
              <a:t>and appreciate Your gift to Your people. </a:t>
            </a:r>
            <a:br>
              <a:rPr lang="en-US" sz="1800" dirty="0"/>
            </a:br>
            <a:r>
              <a:rPr lang="en-US" sz="1800" dirty="0"/>
              <a:t>Shabbat is here, </a:t>
            </a:r>
            <a:br>
              <a:rPr lang="en-US" sz="1800" dirty="0"/>
            </a:br>
            <a:r>
              <a:rPr lang="en-US" sz="1800" dirty="0"/>
              <a:t>And it is only under Your protection,</a:t>
            </a:r>
            <a:br>
              <a:rPr lang="en-US" sz="1800" dirty="0"/>
            </a:br>
            <a:r>
              <a:rPr lang="en-US" sz="1800" dirty="0"/>
              <a:t>That we can finally let go of the chaos,</a:t>
            </a:r>
            <a:br>
              <a:rPr lang="en-US" sz="1800" dirty="0"/>
            </a:br>
            <a:r>
              <a:rPr lang="en-US" sz="1800" dirty="0"/>
              <a:t>and prepare our lips so that our mouths will declare </a:t>
            </a:r>
            <a:br>
              <a:rPr lang="en-US" sz="1800" dirty="0"/>
            </a:br>
            <a:r>
              <a:rPr lang="en-US" sz="1800" dirty="0"/>
              <a:t>Your ever-living sovereignty.</a:t>
            </a:r>
            <a:endParaRPr lang="en-US" sz="1700" dirty="0"/>
          </a:p>
        </p:txBody>
      </p:sp>
      <p:pic>
        <p:nvPicPr>
          <p:cNvPr id="5" name="Content Placeholder 4" descr="Diagram, map&#10;&#10;Description automatically generated">
            <a:extLst>
              <a:ext uri="{FF2B5EF4-FFF2-40B4-BE49-F238E27FC236}">
                <a16:creationId xmlns:a16="http://schemas.microsoft.com/office/drawing/2014/main" id="{959221F4-CDD7-4186-BD8E-47C1D5F6AE1C}"/>
              </a:ext>
            </a:extLst>
          </p:cNvPr>
          <p:cNvPicPr>
            <a:picLocks noChangeAspect="1"/>
          </p:cNvPicPr>
          <p:nvPr/>
        </p:nvPicPr>
        <p:blipFill rotWithShape="1">
          <a:blip r:embed="rId2">
            <a:extLst>
              <a:ext uri="{28A0092B-C50C-407E-A947-70E740481C1C}">
                <a14:useLocalDpi xmlns:a14="http://schemas.microsoft.com/office/drawing/2010/main" val="0"/>
              </a:ext>
            </a:extLst>
          </a:blip>
          <a:srcRect r="1" b="1647"/>
          <a:stretch/>
        </p:blipFill>
        <p:spPr>
          <a:xfrm>
            <a:off x="1" y="10"/>
            <a:ext cx="4654296" cy="6857990"/>
          </a:xfrm>
          <a:prstGeom prst="rect">
            <a:avLst/>
          </a:prstGeom>
          <a:effectLst>
            <a:outerShdw blurRad="50800" dist="50800" dir="5400000" sx="104000" sy="104000" algn="ctr" rotWithShape="0">
              <a:srgbClr val="000000">
                <a:alpha val="70000"/>
              </a:srgbClr>
            </a:outerShdw>
          </a:effectLst>
        </p:spPr>
      </p:pic>
      <p:sp>
        <p:nvSpPr>
          <p:cNvPr id="3" name="Slide Number Placeholder 2">
            <a:extLst>
              <a:ext uri="{FF2B5EF4-FFF2-40B4-BE49-F238E27FC236}">
                <a16:creationId xmlns:a16="http://schemas.microsoft.com/office/drawing/2014/main" id="{8CFBBF9A-F6EF-4FFB-924B-9C419607FB01}"/>
              </a:ext>
            </a:extLst>
          </p:cNvPr>
          <p:cNvSpPr>
            <a:spLocks noGrp="1"/>
          </p:cNvSpPr>
          <p:nvPr>
            <p:ph type="sldNum" sz="quarter" idx="12"/>
          </p:nvPr>
        </p:nvSpPr>
        <p:spPr>
          <a:xfrm>
            <a:off x="9448800" y="6492875"/>
            <a:ext cx="2743200" cy="365125"/>
          </a:xfrm>
        </p:spPr>
        <p:txBody>
          <a:bodyPr/>
          <a:lstStyle/>
          <a:p>
            <a:fld id="{44F144A7-BC69-45B5-B9E0-A2849C5119D7}" type="slidenum">
              <a:rPr lang="en-US" sz="1600" b="1" smtClean="0">
                <a:solidFill>
                  <a:schemeClr val="tx1"/>
                </a:solidFill>
              </a:rPr>
              <a:t>14</a:t>
            </a:fld>
            <a:endParaRPr lang="en-US" b="1" dirty="0">
              <a:solidFill>
                <a:schemeClr val="tx1"/>
              </a:solidFill>
            </a:endParaRPr>
          </a:p>
        </p:txBody>
      </p:sp>
    </p:spTree>
    <p:extLst>
      <p:ext uri="{BB962C8B-B14F-4D97-AF65-F5344CB8AC3E}">
        <p14:creationId xmlns:p14="http://schemas.microsoft.com/office/powerpoint/2010/main" val="355925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text, fabric, painting&#10;&#10;Description automatically generated">
            <a:extLst>
              <a:ext uri="{FF2B5EF4-FFF2-40B4-BE49-F238E27FC236}">
                <a16:creationId xmlns:a16="http://schemas.microsoft.com/office/drawing/2014/main" id="{BC415364-3EAC-4D82-B850-3BFEF04953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192" b="21559"/>
          <a:stretch/>
        </p:blipFill>
        <p:spPr>
          <a:xfrm>
            <a:off x="0" y="0"/>
            <a:ext cx="12192000" cy="6857999"/>
          </a:xfrm>
          <a:prstGeom prst="rect">
            <a:avLst/>
          </a:prstGeom>
        </p:spPr>
      </p:pic>
      <p:sp>
        <p:nvSpPr>
          <p:cNvPr id="68" name="Freeform: Shape 67">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975EC7-EE06-4E0D-A37A-7647B542B364}"/>
              </a:ext>
            </a:extLst>
          </p:cNvPr>
          <p:cNvSpPr txBox="1"/>
          <p:nvPr/>
        </p:nvSpPr>
        <p:spPr>
          <a:xfrm>
            <a:off x="967431" y="770196"/>
            <a:ext cx="6709719" cy="5643048"/>
          </a:xfrm>
          <a:prstGeom prst="rect">
            <a:avLst/>
          </a:prstGeom>
        </p:spPr>
        <p:txBody>
          <a:bodyPr vert="horz" lIns="91440" tIns="45720" rIns="91440" bIns="45720" rtlCol="0" anchor="ctr">
            <a:normAutofit fontScale="85000" lnSpcReduction="10000"/>
          </a:bodyPr>
          <a:lstStyle/>
          <a:p>
            <a:pPr algn="ctr" defTabSz="914400">
              <a:lnSpc>
                <a:spcPct val="90000"/>
              </a:lnSpc>
              <a:spcAft>
                <a:spcPts val="600"/>
              </a:spcAft>
            </a:pPr>
            <a:r>
              <a:rPr lang="en-US" sz="1000" dirty="0"/>
              <a:t>  </a:t>
            </a:r>
            <a:r>
              <a:rPr lang="en-US" sz="3000" dirty="0" err="1">
                <a:latin typeface="KAdin" panose="02000603000000000000" pitchFamily="2" charset="-79"/>
                <a:ea typeface="KAdin" panose="02000603000000000000" pitchFamily="2" charset="-79"/>
                <a:cs typeface="KAdin" panose="02000603000000000000" pitchFamily="2" charset="-79"/>
              </a:rPr>
              <a:t>עמידה</a:t>
            </a:r>
            <a:r>
              <a:rPr lang="en-US" sz="3000" dirty="0" err="1"/>
              <a:t>Silent</a:t>
            </a:r>
            <a:r>
              <a:rPr lang="en-US" sz="3000" dirty="0"/>
              <a:t> Amidah</a:t>
            </a:r>
          </a:p>
          <a:p>
            <a:pPr defTabSz="914400">
              <a:lnSpc>
                <a:spcPct val="150000"/>
              </a:lnSpc>
              <a:spcAft>
                <a:spcPts val="600"/>
              </a:spcAft>
            </a:pPr>
            <a:br>
              <a:rPr lang="en-US" sz="100" dirty="0"/>
            </a:br>
            <a:r>
              <a:rPr lang="en-US" sz="1700" dirty="0">
                <a:effectLst/>
              </a:rPr>
              <a:t>You are my </a:t>
            </a:r>
            <a:r>
              <a:rPr lang="en-US" sz="1700" i="1" dirty="0" err="1">
                <a:effectLst/>
              </a:rPr>
              <a:t>neshama</a:t>
            </a:r>
            <a:r>
              <a:rPr lang="en-US" sz="1700" dirty="0">
                <a:effectLst/>
              </a:rPr>
              <a:t>, the Eternal Flame of my heart, </a:t>
            </a:r>
            <a:br>
              <a:rPr lang="en-US" sz="1700" dirty="0">
                <a:effectLst/>
              </a:rPr>
            </a:br>
            <a:r>
              <a:rPr lang="en-US" sz="1700" dirty="0">
                <a:effectLst/>
              </a:rPr>
              <a:t>I sit here, my mouth open wide in preparation for speaking Your praise. </a:t>
            </a:r>
            <a:br>
              <a:rPr lang="en-US" sz="1700" dirty="0">
                <a:effectLst/>
              </a:rPr>
            </a:br>
            <a:r>
              <a:rPr lang="en-US" sz="1700" dirty="0">
                <a:effectLst/>
              </a:rPr>
              <a:t>Blessed are you, the One who was in relationship with my mothers and fathers. </a:t>
            </a:r>
            <a:br>
              <a:rPr lang="en-US" sz="1700" dirty="0">
                <a:effectLst/>
              </a:rPr>
            </a:br>
            <a:r>
              <a:rPr lang="en-US" sz="1700" dirty="0">
                <a:effectLst/>
              </a:rPr>
              <a:t>I am filled with awe as I draw closer to Your Majesty. </a:t>
            </a:r>
            <a:br>
              <a:rPr lang="en-US" sz="1700" dirty="0">
                <a:effectLst/>
              </a:rPr>
            </a:br>
            <a:r>
              <a:rPr lang="en-US" sz="1700" dirty="0">
                <a:effectLst/>
              </a:rPr>
              <a:t>Each droplet of rain, each sparkle of the evening stars reminds me, of You - </a:t>
            </a:r>
            <a:br>
              <a:rPr lang="en-US" sz="1700" dirty="0">
                <a:effectLst/>
              </a:rPr>
            </a:br>
            <a:r>
              <a:rPr lang="en-US" sz="1700" dirty="0">
                <a:effectLst/>
              </a:rPr>
              <a:t>My Infinite judge.</a:t>
            </a:r>
            <a:br>
              <a:rPr lang="en-US" sz="1700" dirty="0">
                <a:effectLst/>
              </a:rPr>
            </a:br>
            <a:r>
              <a:rPr lang="en-US" sz="1700" dirty="0">
                <a:effectLst/>
              </a:rPr>
              <a:t>With my breath I pray to You, Oh Eternal One - </a:t>
            </a:r>
            <a:br>
              <a:rPr lang="en-US" sz="1700" dirty="0">
                <a:effectLst/>
              </a:rPr>
            </a:br>
            <a:r>
              <a:rPr lang="en-US" sz="1700" dirty="0">
                <a:effectLst/>
              </a:rPr>
              <a:t>See me favorably as you did with Abraham, Isaac, and Jacob,</a:t>
            </a:r>
            <a:br>
              <a:rPr lang="en-US" sz="1700" dirty="0">
                <a:effectLst/>
              </a:rPr>
            </a:br>
            <a:r>
              <a:rPr lang="en-US" sz="1700" dirty="0">
                <a:effectLst/>
              </a:rPr>
              <a:t>Cherish my contributions as you did with Sarah, Rebecca, Rachel, and Leah,</a:t>
            </a:r>
            <a:br>
              <a:rPr lang="en-US" sz="1700" dirty="0">
                <a:effectLst/>
              </a:rPr>
            </a:br>
            <a:r>
              <a:rPr lang="en-US" sz="1700" dirty="0">
                <a:effectLst/>
              </a:rPr>
              <a:t>Trust in my strength as you did with </a:t>
            </a:r>
            <a:r>
              <a:rPr lang="en-US" sz="1800">
                <a:effectLst/>
                <a:latin typeface="Times New Roman" panose="02020603050405020304" pitchFamily="18" charset="0"/>
                <a:ea typeface="Calibri" panose="020F0502020204030204" pitchFamily="34" charset="0"/>
              </a:rPr>
              <a:t>Shifrah</a:t>
            </a:r>
            <a:r>
              <a:rPr lang="en-US" sz="1700">
                <a:effectLst/>
              </a:rPr>
              <a:t> </a:t>
            </a:r>
            <a:r>
              <a:rPr lang="en-US" sz="1700" dirty="0">
                <a:effectLst/>
              </a:rPr>
              <a:t>and Puah – </a:t>
            </a:r>
            <a:br>
              <a:rPr lang="en-US" sz="1700" dirty="0">
                <a:effectLst/>
              </a:rPr>
            </a:br>
            <a:r>
              <a:rPr lang="en-US" sz="1700" dirty="0">
                <a:effectLst/>
              </a:rPr>
              <a:t>As they delivered the deliverer who was slow with tongue as I am this evening.</a:t>
            </a:r>
            <a:br>
              <a:rPr lang="en-US" sz="1700" dirty="0">
                <a:effectLst/>
              </a:rPr>
            </a:br>
            <a:r>
              <a:rPr lang="en-US" sz="1700" dirty="0">
                <a:effectLst/>
              </a:rPr>
              <a:t>Grant me the wisdom to lead with conviction like my mothers Miriam and Deborah,</a:t>
            </a:r>
            <a:br>
              <a:rPr lang="en-US" sz="1700" dirty="0">
                <a:effectLst/>
              </a:rPr>
            </a:br>
            <a:r>
              <a:rPr lang="en-US" sz="1700" dirty="0">
                <a:effectLst/>
              </a:rPr>
              <a:t>Or as I find myself like Joseph in disputes with my brothers and sisters.</a:t>
            </a:r>
            <a:br>
              <a:rPr lang="en-US" sz="1700" dirty="0">
                <a:effectLst/>
              </a:rPr>
            </a:br>
            <a:r>
              <a:rPr lang="en-US" sz="1700" dirty="0">
                <a:effectLst/>
              </a:rPr>
              <a:t>You are showing me Your path, my Eternal Flame – </a:t>
            </a:r>
            <a:br>
              <a:rPr lang="en-US" sz="1700" dirty="0">
                <a:effectLst/>
              </a:rPr>
            </a:br>
            <a:r>
              <a:rPr lang="en-US" sz="1700" dirty="0">
                <a:effectLst/>
              </a:rPr>
              <a:t>Together We will walk, onwards towards holiness.  </a:t>
            </a:r>
            <a:br>
              <a:rPr lang="en-US" sz="1600" dirty="0">
                <a:effectLst/>
              </a:rPr>
            </a:br>
            <a:r>
              <a:rPr lang="en-US" sz="1600" dirty="0">
                <a:effectLst/>
              </a:rPr>
              <a:t> </a:t>
            </a:r>
            <a:br>
              <a:rPr lang="en-US" sz="1000" dirty="0">
                <a:effectLst/>
              </a:rPr>
            </a:br>
            <a:endParaRPr lang="en-US" sz="1000" dirty="0"/>
          </a:p>
        </p:txBody>
      </p:sp>
      <p:sp>
        <p:nvSpPr>
          <p:cNvPr id="2" name="Slide Number Placeholder 1">
            <a:extLst>
              <a:ext uri="{FF2B5EF4-FFF2-40B4-BE49-F238E27FC236}">
                <a16:creationId xmlns:a16="http://schemas.microsoft.com/office/drawing/2014/main" id="{C7DF0028-1809-456E-A2D2-92E678244F73}"/>
              </a:ext>
            </a:extLst>
          </p:cNvPr>
          <p:cNvSpPr>
            <a:spLocks noGrp="1"/>
          </p:cNvSpPr>
          <p:nvPr>
            <p:ph type="sldNum" sz="quarter" idx="12"/>
          </p:nvPr>
        </p:nvSpPr>
        <p:spPr>
          <a:xfrm>
            <a:off x="9177759" y="6413244"/>
            <a:ext cx="2743200" cy="365125"/>
          </a:xfrm>
        </p:spPr>
        <p:txBody>
          <a:bodyPr/>
          <a:lstStyle/>
          <a:p>
            <a:fld id="{44F144A7-BC69-45B5-B9E0-A2849C5119D7}" type="slidenum">
              <a:rPr lang="en-US" sz="1600" b="1" smtClean="0">
                <a:solidFill>
                  <a:schemeClr val="bg1"/>
                </a:solidFill>
              </a:rPr>
              <a:t>15</a:t>
            </a:fld>
            <a:endParaRPr lang="en-US" sz="1600" b="1" dirty="0">
              <a:solidFill>
                <a:schemeClr val="bg1"/>
              </a:solidFill>
            </a:endParaRPr>
          </a:p>
        </p:txBody>
      </p:sp>
    </p:spTree>
    <p:extLst>
      <p:ext uri="{BB962C8B-B14F-4D97-AF65-F5344CB8AC3E}">
        <p14:creationId xmlns:p14="http://schemas.microsoft.com/office/powerpoint/2010/main" val="260538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lower&#10;&#10;Description automatically generated with medium confidence">
            <a:extLst>
              <a:ext uri="{FF2B5EF4-FFF2-40B4-BE49-F238E27FC236}">
                <a16:creationId xmlns:a16="http://schemas.microsoft.com/office/drawing/2014/main" id="{5E4017B9-51AC-478D-9794-7776E9D6D5AB}"/>
              </a:ext>
            </a:extLst>
          </p:cNvPr>
          <p:cNvPicPr>
            <a:picLocks noChangeAspect="1"/>
          </p:cNvPicPr>
          <p:nvPr/>
        </p:nvPicPr>
        <p:blipFill rotWithShape="1">
          <a:blip r:embed="rId2">
            <a:extLst>
              <a:ext uri="{28A0092B-C50C-407E-A947-70E740481C1C}">
                <a14:useLocalDpi xmlns:a14="http://schemas.microsoft.com/office/drawing/2010/main" val="0"/>
              </a:ext>
            </a:extLst>
          </a:blip>
          <a:srcRect b="1002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9" name="Content Placeholder 8">
            <a:extLst>
              <a:ext uri="{FF2B5EF4-FFF2-40B4-BE49-F238E27FC236}">
                <a16:creationId xmlns:a16="http://schemas.microsoft.com/office/drawing/2014/main" id="{53C6BDDC-1565-429A-A7C2-77693368D4D6}"/>
              </a:ext>
            </a:extLst>
          </p:cNvPr>
          <p:cNvSpPr>
            <a:spLocks noGrp="1"/>
          </p:cNvSpPr>
          <p:nvPr>
            <p:ph idx="1"/>
          </p:nvPr>
        </p:nvSpPr>
        <p:spPr>
          <a:xfrm>
            <a:off x="5685536" y="2228932"/>
            <a:ext cx="5291663" cy="3752849"/>
          </a:xfrm>
        </p:spPr>
        <p:txBody>
          <a:bodyPr>
            <a:normAutofit/>
          </a:bodyPr>
          <a:lstStyle/>
          <a:p>
            <a:pPr marL="0" indent="0" algn="ctr">
              <a:buNone/>
            </a:pPr>
            <a:r>
              <a:rPr lang="he-IL" sz="3000" b="0" i="0" dirty="0">
                <a:effectLst/>
                <a:latin typeface="KAdin" panose="02000603000000000000" pitchFamily="2" charset="-79"/>
                <a:ea typeface="KAdin" panose="02000603000000000000" pitchFamily="2" charset="-79"/>
                <a:cs typeface="KAdin" panose="02000603000000000000" pitchFamily="2" charset="-79"/>
              </a:rPr>
              <a:t>עושה שלום</a:t>
            </a:r>
            <a:endParaRPr lang="en-US" sz="3000" b="0" i="0" dirty="0">
              <a:effectLst/>
              <a:latin typeface="KAdin" panose="02000603000000000000" pitchFamily="2" charset="-79"/>
              <a:ea typeface="KAdin" panose="02000603000000000000" pitchFamily="2" charset="-79"/>
              <a:cs typeface="KAdin" panose="02000603000000000000" pitchFamily="2" charset="-79"/>
            </a:endParaRPr>
          </a:p>
          <a:p>
            <a:pPr marL="0" indent="0">
              <a:buNone/>
            </a:pPr>
            <a:endParaRPr lang="en-US" sz="1800" dirty="0"/>
          </a:p>
        </p:txBody>
      </p:sp>
      <p:sp>
        <p:nvSpPr>
          <p:cNvPr id="3" name="TextBox 2">
            <a:extLst>
              <a:ext uri="{FF2B5EF4-FFF2-40B4-BE49-F238E27FC236}">
                <a16:creationId xmlns:a16="http://schemas.microsoft.com/office/drawing/2014/main" id="{A024F3FB-C207-42AC-952A-77ECC8FECCB2}"/>
              </a:ext>
            </a:extLst>
          </p:cNvPr>
          <p:cNvSpPr txBox="1"/>
          <p:nvPr/>
        </p:nvSpPr>
        <p:spPr>
          <a:xfrm>
            <a:off x="9386850" y="2890015"/>
            <a:ext cx="2805148" cy="1938992"/>
          </a:xfrm>
          <a:prstGeom prst="rect">
            <a:avLst/>
          </a:prstGeom>
          <a:noFill/>
        </p:spPr>
        <p:txBody>
          <a:bodyPr wrap="square" rtlCol="0">
            <a:spAutoFit/>
          </a:bodyPr>
          <a:lstStyle/>
          <a:p>
            <a:r>
              <a:rPr lang="en-US" sz="2000" b="0" dirty="0">
                <a:solidFill>
                  <a:srgbClr val="000000"/>
                </a:solidFill>
                <a:effectLst/>
                <a:latin typeface="Verdana" panose="020B0604030504040204" pitchFamily="34" charset="0"/>
              </a:rPr>
              <a:t>Oseh shalom bimromav</a:t>
            </a:r>
            <a:br>
              <a:rPr lang="en-US" sz="2000" dirty="0"/>
            </a:br>
            <a:r>
              <a:rPr lang="en-US" sz="2000" b="0" dirty="0">
                <a:solidFill>
                  <a:srgbClr val="000000"/>
                </a:solidFill>
                <a:effectLst/>
                <a:latin typeface="Verdana" panose="020B0604030504040204" pitchFamily="34" charset="0"/>
              </a:rPr>
              <a:t>Hu ya'aseh shalom aleinu</a:t>
            </a:r>
            <a:br>
              <a:rPr lang="en-US" sz="2000" dirty="0"/>
            </a:br>
            <a:r>
              <a:rPr lang="en-US" sz="2000" b="0" dirty="0">
                <a:solidFill>
                  <a:srgbClr val="000000"/>
                </a:solidFill>
                <a:effectLst/>
                <a:latin typeface="Verdana" panose="020B0604030504040204" pitchFamily="34" charset="0"/>
              </a:rPr>
              <a:t>V'al kol Yisrael</a:t>
            </a:r>
            <a:br>
              <a:rPr lang="en-US" sz="2000" dirty="0"/>
            </a:br>
            <a:r>
              <a:rPr lang="en-US" sz="2000" b="0" dirty="0">
                <a:solidFill>
                  <a:srgbClr val="000000"/>
                </a:solidFill>
                <a:effectLst/>
                <a:latin typeface="Verdana" panose="020B0604030504040204" pitchFamily="34" charset="0"/>
              </a:rPr>
              <a:t>V'imru: amen.</a:t>
            </a:r>
            <a:endParaRPr lang="en-US" sz="2000" dirty="0"/>
          </a:p>
        </p:txBody>
      </p:sp>
      <p:sp>
        <p:nvSpPr>
          <p:cNvPr id="4" name="TextBox 3">
            <a:extLst>
              <a:ext uri="{FF2B5EF4-FFF2-40B4-BE49-F238E27FC236}">
                <a16:creationId xmlns:a16="http://schemas.microsoft.com/office/drawing/2014/main" id="{9E6260F1-3147-4B99-A73B-47164E7B9EF9}"/>
              </a:ext>
            </a:extLst>
          </p:cNvPr>
          <p:cNvSpPr txBox="1"/>
          <p:nvPr/>
        </p:nvSpPr>
        <p:spPr>
          <a:xfrm>
            <a:off x="6517679" y="2890015"/>
            <a:ext cx="2627336" cy="2092881"/>
          </a:xfrm>
          <a:prstGeom prst="rect">
            <a:avLst/>
          </a:prstGeom>
          <a:noFill/>
        </p:spPr>
        <p:txBody>
          <a:bodyPr wrap="square" rtlCol="0">
            <a:spAutoFit/>
          </a:bodyPr>
          <a:lstStyle/>
          <a:p>
            <a:pPr algn="r"/>
            <a:r>
              <a:rPr lang="he-IL" sz="2600" b="0" dirty="0">
                <a:effectLst/>
                <a:latin typeface="David" panose="020E0502060401010101" pitchFamily="34" charset="-79"/>
                <a:cs typeface="+mj-cs"/>
              </a:rPr>
              <a:t>עוֹשֶׂה שָׁלוֹם בִּמְרוֹמָיו הוּא יַעֲשֶׂה שָׁלוֹם עָלֵינוּ</a:t>
            </a:r>
            <a:br>
              <a:rPr lang="he-IL" sz="2600" b="0" dirty="0">
                <a:effectLst/>
                <a:latin typeface="David" panose="020E0502060401010101" pitchFamily="34" charset="-79"/>
                <a:cs typeface="+mj-cs"/>
              </a:rPr>
            </a:br>
            <a:r>
              <a:rPr lang="he-IL" sz="2600" b="0" dirty="0">
                <a:effectLst/>
                <a:latin typeface="David" panose="020E0502060401010101" pitchFamily="34" charset="-79"/>
                <a:cs typeface="+mj-cs"/>
              </a:rPr>
              <a:t>וְעַל כָּל יִשְׂרָאֵל</a:t>
            </a:r>
            <a:br>
              <a:rPr lang="he-IL" sz="2600" b="0" dirty="0">
                <a:effectLst/>
                <a:latin typeface="David" panose="020E0502060401010101" pitchFamily="34" charset="-79"/>
                <a:cs typeface="+mj-cs"/>
              </a:rPr>
            </a:br>
            <a:r>
              <a:rPr lang="he-IL" sz="2600" b="0" dirty="0">
                <a:effectLst/>
                <a:latin typeface="David" panose="020E0502060401010101" pitchFamily="34" charset="-79"/>
                <a:cs typeface="+mj-cs"/>
              </a:rPr>
              <a:t>וְאִמְרוּ: אָמֵן</a:t>
            </a:r>
          </a:p>
          <a:p>
            <a:endParaRPr lang="en-US" sz="2600" dirty="0"/>
          </a:p>
        </p:txBody>
      </p:sp>
      <p:sp>
        <p:nvSpPr>
          <p:cNvPr id="2" name="TextBox 1">
            <a:extLst>
              <a:ext uri="{FF2B5EF4-FFF2-40B4-BE49-F238E27FC236}">
                <a16:creationId xmlns:a16="http://schemas.microsoft.com/office/drawing/2014/main" id="{44C9642F-9C98-459D-A701-4E43A2678577}"/>
              </a:ext>
            </a:extLst>
          </p:cNvPr>
          <p:cNvSpPr txBox="1"/>
          <p:nvPr/>
        </p:nvSpPr>
        <p:spPr>
          <a:xfrm>
            <a:off x="9386850" y="2228932"/>
            <a:ext cx="2643672" cy="553998"/>
          </a:xfrm>
          <a:prstGeom prst="rect">
            <a:avLst/>
          </a:prstGeom>
          <a:noFill/>
        </p:spPr>
        <p:txBody>
          <a:bodyPr wrap="none" rtlCol="0">
            <a:spAutoFit/>
          </a:bodyPr>
          <a:lstStyle/>
          <a:p>
            <a:r>
              <a:rPr lang="en-US" sz="3000" b="1" i="0" dirty="0">
                <a:effectLst/>
                <a:latin typeface="Arial" panose="020B0604020202020204" pitchFamily="34" charset="0"/>
              </a:rPr>
              <a:t>Oseh Shalom</a:t>
            </a:r>
            <a:endParaRPr lang="en-US" sz="3000" b="1" dirty="0"/>
          </a:p>
        </p:txBody>
      </p:sp>
      <p:sp>
        <p:nvSpPr>
          <p:cNvPr id="6" name="Slide Number Placeholder 5">
            <a:extLst>
              <a:ext uri="{FF2B5EF4-FFF2-40B4-BE49-F238E27FC236}">
                <a16:creationId xmlns:a16="http://schemas.microsoft.com/office/drawing/2014/main" id="{2C10D951-E581-492E-B5D7-464B38EC1764}"/>
              </a:ext>
            </a:extLst>
          </p:cNvPr>
          <p:cNvSpPr>
            <a:spLocks noGrp="1"/>
          </p:cNvSpPr>
          <p:nvPr>
            <p:ph type="sldNum" sz="quarter" idx="12"/>
          </p:nvPr>
        </p:nvSpPr>
        <p:spPr>
          <a:xfrm>
            <a:off x="9448800" y="6492875"/>
            <a:ext cx="2743200" cy="365125"/>
          </a:xfrm>
        </p:spPr>
        <p:txBody>
          <a:bodyPr/>
          <a:lstStyle/>
          <a:p>
            <a:fld id="{44F144A7-BC69-45B5-B9E0-A2849C5119D7}" type="slidenum">
              <a:rPr lang="en-US" sz="1600" b="1" smtClean="0">
                <a:solidFill>
                  <a:schemeClr val="tx1"/>
                </a:solidFill>
              </a:rPr>
              <a:t>16</a:t>
            </a:fld>
            <a:endParaRPr lang="en-US" b="1" dirty="0">
              <a:solidFill>
                <a:schemeClr val="tx1"/>
              </a:solidFill>
            </a:endParaRPr>
          </a:p>
        </p:txBody>
      </p:sp>
    </p:spTree>
    <p:extLst>
      <p:ext uri="{BB962C8B-B14F-4D97-AF65-F5344CB8AC3E}">
        <p14:creationId xmlns:p14="http://schemas.microsoft.com/office/powerpoint/2010/main" val="332605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DD23A2-4F6B-4AFC-8159-C82F979EED75}"/>
              </a:ext>
            </a:extLst>
          </p:cNvPr>
          <p:cNvSpPr>
            <a:spLocks noGrp="1"/>
          </p:cNvSpPr>
          <p:nvPr>
            <p:ph idx="1"/>
          </p:nvPr>
        </p:nvSpPr>
        <p:spPr>
          <a:xfrm>
            <a:off x="225287" y="252360"/>
            <a:ext cx="5645426" cy="6353276"/>
          </a:xfrm>
        </p:spPr>
        <p:txBody>
          <a:bodyPr>
            <a:noAutofit/>
          </a:bodyPr>
          <a:lstStyle/>
          <a:p>
            <a:pPr marL="0" marR="0" indent="0">
              <a:spcBef>
                <a:spcPts val="0"/>
              </a:spcBef>
              <a:spcAft>
                <a:spcPts val="800"/>
              </a:spcAft>
              <a:buNone/>
            </a:pPr>
            <a:r>
              <a:rPr lang="he-IL" sz="3000" dirty="0">
                <a:effectLst/>
                <a:latin typeface="KAdin" panose="02000603000000000000" pitchFamily="2" charset="-79"/>
                <a:ea typeface="KAdin" panose="02000603000000000000" pitchFamily="2" charset="-79"/>
                <a:cs typeface="KAdin" panose="02000603000000000000" pitchFamily="2" charset="-79"/>
              </a:rPr>
              <a:t>מי שברך          </a:t>
            </a:r>
            <a:endParaRPr lang="en-US" sz="3000" dirty="0">
              <a:effectLst/>
              <a:latin typeface="KAdin" panose="02000603000000000000" pitchFamily="2" charset="-79"/>
              <a:ea typeface="KAdin" panose="02000603000000000000" pitchFamily="2" charset="-79"/>
              <a:cs typeface="KAdin" panose="02000603000000000000" pitchFamily="2" charset="-79"/>
            </a:endParaRPr>
          </a:p>
          <a:p>
            <a:pPr marL="0" marR="0" indent="0" algn="ctr">
              <a:spcBef>
                <a:spcPts val="0"/>
              </a:spcBef>
              <a:spcAft>
                <a:spcPts val="800"/>
              </a:spcAft>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We look towards the mountains and at the majesty of Your world,</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Each rock and each pebble, unstable in its own right,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But when supported by others, creating a balanced whole</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Our hearts are with You, the Creator of our destinies.</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We recall the thunders of Sinai that still reverberate in our souls,</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The words of Your mouth drift to us from the hills of Jerusalem,</a:t>
            </a:r>
          </a:p>
          <a:p>
            <a:pPr marL="0" marR="0" indent="0">
              <a:spcBef>
                <a:spcPts val="0"/>
              </a:spcBef>
              <a:spcAft>
                <a:spcPts val="800"/>
              </a:spcAft>
              <a:buNone/>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From the rivers Euphrates and Tigris to the shores of the Jordan,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The waters flow evenly, their waves engulfing all that wanders into their path, only to release it just a few moments later.</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They might still be whole; but now</a:t>
            </a:r>
            <a:r>
              <a:rPr lang="en-US" sz="1600" dirty="0">
                <a:latin typeface="Calibri" panose="020F0502020204030204" pitchFamily="34" charset="0"/>
                <a:ea typeface="Calibri" panose="020F0502020204030204" pitchFamily="34" charset="0"/>
                <a:cs typeface="Arial" panose="020B060402020202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cracked and fractured </a:t>
            </a:r>
          </a:p>
          <a:p>
            <a:pPr marL="0" marR="0" indent="0">
              <a:spcBef>
                <a:spcPts val="0"/>
              </a:spcBef>
              <a:spcAft>
                <a:spcPts val="800"/>
              </a:spcAft>
              <a:buNone/>
            </a:pPr>
            <a:endParaRPr lang="en-US" sz="1800" dirty="0">
              <a:effectLst/>
              <a:latin typeface="Calibri" panose="020F0502020204030204" pitchFamily="34" charset="0"/>
              <a:ea typeface="Calibri" panose="020F0502020204030204" pitchFamily="34" charset="0"/>
              <a:cs typeface="+mj-cs"/>
            </a:endParaRPr>
          </a:p>
          <a:p>
            <a:pPr marL="0" marR="0" indent="0" algn="ctr">
              <a:spcBef>
                <a:spcPts val="0"/>
              </a:spcBef>
              <a:spcAft>
                <a:spcPts val="800"/>
              </a:spcAft>
              <a:buNone/>
            </a:pPr>
            <a:r>
              <a:rPr lang="he-IL" sz="1800" dirty="0">
                <a:effectLst/>
                <a:latin typeface="Calibri" panose="020F0502020204030204" pitchFamily="34" charset="0"/>
                <a:ea typeface="Calibri" panose="020F0502020204030204" pitchFamily="34" charset="0"/>
                <a:cs typeface="+mj-cs"/>
              </a:rPr>
              <a:t>מי שברך אבותינו ואמותינו</a:t>
            </a:r>
            <a:endParaRPr lang="en-US" sz="1800" dirty="0">
              <a:effectLst/>
              <a:latin typeface="Calibri" panose="020F0502020204030204" pitchFamily="34" charset="0"/>
              <a:ea typeface="Calibri" panose="020F0502020204030204" pitchFamily="34" charset="0"/>
              <a:cs typeface="+mj-cs"/>
            </a:endParaRPr>
          </a:p>
          <a:p>
            <a:pPr marL="0" marR="0" indent="0" algn="ctr">
              <a:spcBef>
                <a:spcPts val="0"/>
              </a:spcBef>
              <a:spcAft>
                <a:spcPts val="800"/>
              </a:spcAft>
              <a:buNone/>
            </a:pPr>
            <a:r>
              <a:rPr lang="he-IL" sz="1800" dirty="0">
                <a:effectLst/>
                <a:latin typeface="Calibri" panose="020F0502020204030204" pitchFamily="34" charset="0"/>
                <a:ea typeface="Calibri" panose="020F0502020204030204" pitchFamily="34" charset="0"/>
                <a:cs typeface="+mj-cs"/>
              </a:rPr>
              <a:t> תברך אותנו תזכור אותנו</a:t>
            </a:r>
            <a:endParaRPr lang="en-US" sz="1100" dirty="0">
              <a:effectLst/>
              <a:latin typeface="Calibri" panose="020F0502020204030204" pitchFamily="34" charset="0"/>
              <a:ea typeface="Calibri" panose="020F0502020204030204" pitchFamily="34" charset="0"/>
              <a:cs typeface="+mj-cs"/>
            </a:endParaRPr>
          </a:p>
          <a:p>
            <a:pPr marL="0" marR="0" indent="0" algn="ctr">
              <a:spcBef>
                <a:spcPts val="0"/>
              </a:spcBef>
              <a:spcAft>
                <a:spcPts val="800"/>
              </a:spcAft>
              <a:buNone/>
            </a:pPr>
            <a:endParaRPr lang="en-US" sz="1600" dirty="0">
              <a:effectLst/>
              <a:latin typeface="Calibri" panose="020F0502020204030204" pitchFamily="34" charset="0"/>
              <a:ea typeface="Calibri" panose="020F0502020204030204" pitchFamily="34" charset="0"/>
              <a:cs typeface="+mj-cs"/>
            </a:endParaRPr>
          </a:p>
          <a:p>
            <a:pPr marL="0" marR="0" indent="0" algn="ctr">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May the One who blessed our fathers and our mothers,</a:t>
            </a:r>
          </a:p>
          <a:p>
            <a:pPr marL="0" marR="0" indent="0" algn="ctr">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bless us and remember us</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endParaRPr lang="en-US" sz="1600" dirty="0"/>
          </a:p>
        </p:txBody>
      </p:sp>
      <p:pic>
        <p:nvPicPr>
          <p:cNvPr id="5" name="Picture 4" descr="A picture containing tree, outdoor, nature&#10;&#10;Description automatically generated">
            <a:extLst>
              <a:ext uri="{FF2B5EF4-FFF2-40B4-BE49-F238E27FC236}">
                <a16:creationId xmlns:a16="http://schemas.microsoft.com/office/drawing/2014/main" id="{1D2A27D8-4429-4676-9CC8-F7F4F6B0EE78}"/>
              </a:ext>
            </a:extLst>
          </p:cNvPr>
          <p:cNvPicPr>
            <a:picLocks noChangeAspect="1"/>
          </p:cNvPicPr>
          <p:nvPr/>
        </p:nvPicPr>
        <p:blipFill rotWithShape="1">
          <a:blip r:embed="rId2">
            <a:extLst>
              <a:ext uri="{28A0092B-C50C-407E-A947-70E740481C1C}">
                <a14:useLocalDpi xmlns:a14="http://schemas.microsoft.com/office/drawing/2010/main" val="0"/>
              </a:ext>
            </a:extLst>
          </a:blip>
          <a:srcRect t="26575" r="-1" b="10229"/>
          <a:stretch/>
        </p:blipFill>
        <p:spPr>
          <a:xfrm>
            <a:off x="6096000" y="1"/>
            <a:ext cx="6096000"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50800" dir="5400000" sx="107000" sy="107000" algn="ctr" rotWithShape="0">
              <a:srgbClr val="000000">
                <a:alpha val="43137"/>
              </a:srgbClr>
            </a:outerShdw>
          </a:effectLst>
        </p:spPr>
      </p:pic>
      <p:sp>
        <p:nvSpPr>
          <p:cNvPr id="2" name="TextBox 1">
            <a:extLst>
              <a:ext uri="{FF2B5EF4-FFF2-40B4-BE49-F238E27FC236}">
                <a16:creationId xmlns:a16="http://schemas.microsoft.com/office/drawing/2014/main" id="{EF48B26F-CEDF-4704-9AE2-C0E6E8E58F33}"/>
              </a:ext>
            </a:extLst>
          </p:cNvPr>
          <p:cNvSpPr txBox="1"/>
          <p:nvPr/>
        </p:nvSpPr>
        <p:spPr>
          <a:xfrm>
            <a:off x="2891581" y="252358"/>
            <a:ext cx="2463688" cy="553998"/>
          </a:xfrm>
          <a:prstGeom prst="rect">
            <a:avLst/>
          </a:prstGeom>
          <a:noFill/>
        </p:spPr>
        <p:txBody>
          <a:bodyPr wrap="none" rtlCol="0">
            <a:spAutoFit/>
          </a:bodyPr>
          <a:lstStyle/>
          <a:p>
            <a:r>
              <a:rPr lang="en-US" sz="3000" b="1" dirty="0">
                <a:effectLst/>
                <a:latin typeface="Calibri" panose="020F0502020204030204" pitchFamily="34" charset="0"/>
                <a:ea typeface="Calibri" panose="020F0502020204030204" pitchFamily="34" charset="0"/>
                <a:cs typeface="Arial" panose="020B0604020202020204" pitchFamily="34" charset="0"/>
              </a:rPr>
              <a:t>Mi Shebeirach</a:t>
            </a:r>
            <a:endParaRPr lang="en-US" sz="3000" b="1" dirty="0"/>
          </a:p>
        </p:txBody>
      </p:sp>
      <p:sp>
        <p:nvSpPr>
          <p:cNvPr id="4" name="Slide Number Placeholder 3">
            <a:extLst>
              <a:ext uri="{FF2B5EF4-FFF2-40B4-BE49-F238E27FC236}">
                <a16:creationId xmlns:a16="http://schemas.microsoft.com/office/drawing/2014/main" id="{715B5BFF-AC86-4A28-B8F1-69E80D2641C6}"/>
              </a:ext>
            </a:extLst>
          </p:cNvPr>
          <p:cNvSpPr>
            <a:spLocks noGrp="1"/>
          </p:cNvSpPr>
          <p:nvPr>
            <p:ph type="sldNum" sz="quarter" idx="12"/>
          </p:nvPr>
        </p:nvSpPr>
        <p:spPr>
          <a:xfrm>
            <a:off x="9441286" y="6492873"/>
            <a:ext cx="2743200" cy="365125"/>
          </a:xfrm>
        </p:spPr>
        <p:txBody>
          <a:bodyPr/>
          <a:lstStyle/>
          <a:p>
            <a:fld id="{44F144A7-BC69-45B5-B9E0-A2849C5119D7}" type="slidenum">
              <a:rPr lang="en-US" sz="1600" b="1" smtClean="0">
                <a:solidFill>
                  <a:schemeClr val="bg1"/>
                </a:solidFill>
              </a:rPr>
              <a:t>17</a:t>
            </a:fld>
            <a:endParaRPr lang="en-US" sz="1600" b="1" dirty="0">
              <a:solidFill>
                <a:schemeClr val="bg1"/>
              </a:solidFill>
            </a:endParaRPr>
          </a:p>
        </p:txBody>
      </p:sp>
    </p:spTree>
    <p:extLst>
      <p:ext uri="{BB962C8B-B14F-4D97-AF65-F5344CB8AC3E}">
        <p14:creationId xmlns:p14="http://schemas.microsoft.com/office/powerpoint/2010/main" val="391795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qr code&#10;&#10;Description automatically generated">
            <a:extLst>
              <a:ext uri="{FF2B5EF4-FFF2-40B4-BE49-F238E27FC236}">
                <a16:creationId xmlns:a16="http://schemas.microsoft.com/office/drawing/2014/main" id="{EF2B4495-C36D-4A11-8355-7EBC051A2753}"/>
              </a:ext>
            </a:extLst>
          </p:cNvPr>
          <p:cNvPicPr>
            <a:picLocks noChangeAspect="1"/>
          </p:cNvPicPr>
          <p:nvPr/>
        </p:nvPicPr>
        <p:blipFill rotWithShape="1">
          <a:blip r:embed="rId2">
            <a:extLst>
              <a:ext uri="{28A0092B-C50C-407E-A947-70E740481C1C}">
                <a14:useLocalDpi xmlns:a14="http://schemas.microsoft.com/office/drawing/2010/main" val="0"/>
              </a:ext>
            </a:extLst>
          </a:blip>
          <a:srcRect t="1130"/>
          <a:stretch/>
        </p:blipFill>
        <p:spPr>
          <a:xfrm>
            <a:off x="1" y="10"/>
            <a:ext cx="6936390" cy="6857990"/>
          </a:xfrm>
          <a:prstGeom prst="rect">
            <a:avLst/>
          </a:prstGeom>
          <a:effectLst>
            <a:outerShdw blurRad="50800" dist="50800" dir="5400000" sx="104000" sy="104000" algn="ctr" rotWithShape="0">
              <a:srgbClr val="000000">
                <a:alpha val="43137"/>
              </a:srgbClr>
            </a:outerShdw>
          </a:effectLst>
        </p:spPr>
      </p:pic>
      <p:sp>
        <p:nvSpPr>
          <p:cNvPr id="13" name="Content Placeholder 12">
            <a:extLst>
              <a:ext uri="{FF2B5EF4-FFF2-40B4-BE49-F238E27FC236}">
                <a16:creationId xmlns:a16="http://schemas.microsoft.com/office/drawing/2014/main" id="{DF07910C-EA39-4CE4-9A94-E5049F5ACCD5}"/>
              </a:ext>
            </a:extLst>
          </p:cNvPr>
          <p:cNvSpPr>
            <a:spLocks noGrp="1"/>
          </p:cNvSpPr>
          <p:nvPr>
            <p:ph idx="1"/>
          </p:nvPr>
        </p:nvSpPr>
        <p:spPr>
          <a:xfrm>
            <a:off x="7846921" y="242794"/>
            <a:ext cx="3822189" cy="3742762"/>
          </a:xfrm>
          <a:effectLst>
            <a:outerShdw blurRad="50800" dist="50800" dir="5400000" sx="104000" sy="104000" algn="ctr" rotWithShape="0">
              <a:srgbClr val="000000">
                <a:alpha val="43137"/>
              </a:srgbClr>
            </a:outerShdw>
          </a:effectLst>
        </p:spPr>
        <p:txBody>
          <a:bodyPr>
            <a:normAutofit/>
          </a:bodyPr>
          <a:lstStyle/>
          <a:p>
            <a:pPr marL="0" indent="0" algn="ctr">
              <a:buNone/>
            </a:pPr>
            <a:r>
              <a:rPr lang="he-IL" sz="3000" dirty="0">
                <a:latin typeface="KAdin" panose="02000603000000000000" pitchFamily="2" charset="-79"/>
                <a:ea typeface="KAdin" panose="02000603000000000000" pitchFamily="2" charset="-79"/>
                <a:cs typeface="KAdin" panose="02000603000000000000" pitchFamily="2" charset="-79"/>
              </a:rPr>
              <a:t>עלינו</a:t>
            </a:r>
            <a:r>
              <a:rPr lang="en-US" sz="3000" dirty="0">
                <a:latin typeface="KAdin" panose="02000603000000000000" pitchFamily="2" charset="-79"/>
                <a:ea typeface="KAdin" panose="02000603000000000000" pitchFamily="2" charset="-79"/>
                <a:cs typeface="KAdin" panose="02000603000000000000" pitchFamily="2" charset="-79"/>
              </a:rPr>
              <a:t> </a:t>
            </a:r>
            <a:r>
              <a:rPr lang="en-US" sz="3000" dirty="0">
                <a:latin typeface="+mj-lt"/>
                <a:cs typeface="Adobe Devanagari" panose="02040503050201020203" pitchFamily="18" charset="0"/>
              </a:rPr>
              <a:t>Aleinu</a:t>
            </a:r>
            <a:endParaRPr lang="en-US" sz="3000" dirty="0">
              <a:latin typeface="KAdin" panose="02000603000000000000" pitchFamily="2" charset="-79"/>
              <a:ea typeface="KAdin" panose="02000603000000000000" pitchFamily="2" charset="-79"/>
              <a:cs typeface="KAdin" panose="02000603000000000000" pitchFamily="2" charset="-79"/>
            </a:endParaRPr>
          </a:p>
        </p:txBody>
      </p:sp>
      <p:sp>
        <p:nvSpPr>
          <p:cNvPr id="2" name="TextBox 1">
            <a:extLst>
              <a:ext uri="{FF2B5EF4-FFF2-40B4-BE49-F238E27FC236}">
                <a16:creationId xmlns:a16="http://schemas.microsoft.com/office/drawing/2014/main" id="{40B41DE2-B792-4740-9DC6-D1DF0D106A0A}"/>
              </a:ext>
            </a:extLst>
          </p:cNvPr>
          <p:cNvSpPr txBox="1"/>
          <p:nvPr/>
        </p:nvSpPr>
        <p:spPr>
          <a:xfrm rot="10800000" flipV="1">
            <a:off x="7678574" y="740713"/>
            <a:ext cx="4158882" cy="5874493"/>
          </a:xfrm>
          <a:prstGeom prst="rect">
            <a:avLst/>
          </a:prstGeom>
          <a:noFill/>
        </p:spPr>
        <p:txBody>
          <a:bodyPr wrap="square" rtlCol="0">
            <a:spAutoFit/>
          </a:bodyPr>
          <a:lstStyle/>
          <a:p>
            <a:pPr>
              <a:lnSpc>
                <a:spcPct val="150000"/>
              </a:lnSpc>
            </a:pPr>
            <a:r>
              <a:rPr lang="en-US" sz="1400" b="0" i="0" dirty="0">
                <a:effectLst/>
                <a:latin typeface="Segoe UI Historic" panose="020B0502040204020203" pitchFamily="34" charset="0"/>
              </a:rPr>
              <a:t>Hear our voice</a:t>
            </a:r>
          </a:p>
          <a:p>
            <a:pPr>
              <a:lnSpc>
                <a:spcPct val="150000"/>
              </a:lnSpc>
            </a:pPr>
            <a:r>
              <a:rPr lang="en-US" sz="1400" b="0" i="0" dirty="0">
                <a:effectLst/>
                <a:latin typeface="Segoe UI Historic" panose="020B0502040204020203" pitchFamily="34" charset="0"/>
              </a:rPr>
              <a:t>You, who has created and continues to create diversity.</a:t>
            </a:r>
          </a:p>
          <a:p>
            <a:pPr>
              <a:lnSpc>
                <a:spcPct val="150000"/>
              </a:lnSpc>
            </a:pPr>
            <a:r>
              <a:rPr lang="en-US" sz="1400" b="0" i="0" dirty="0">
                <a:effectLst/>
                <a:latin typeface="Segoe UI Historic" panose="020B0502040204020203" pitchFamily="34" charset="0"/>
              </a:rPr>
              <a:t>Holy are the unique nations of this world who yearn to bask in Your greatness.</a:t>
            </a:r>
          </a:p>
          <a:p>
            <a:pPr>
              <a:lnSpc>
                <a:spcPct val="150000"/>
              </a:lnSpc>
            </a:pPr>
            <a:r>
              <a:rPr lang="en-US" sz="1400" b="0" i="0" dirty="0">
                <a:effectLst/>
                <a:latin typeface="Segoe UI Historic" panose="020B0502040204020203" pitchFamily="34" charset="0"/>
              </a:rPr>
              <a:t>We bow at the knee, taking in the grandeur of your world</a:t>
            </a:r>
          </a:p>
          <a:p>
            <a:pPr>
              <a:lnSpc>
                <a:spcPct val="150000"/>
              </a:lnSpc>
            </a:pPr>
            <a:r>
              <a:rPr lang="en-US" sz="1400" b="0" i="0" dirty="0">
                <a:effectLst/>
                <a:latin typeface="Segoe UI Historic" panose="020B0502040204020203" pitchFamily="34" charset="0"/>
              </a:rPr>
              <a:t>Which you, our Eternal Parent formed.</a:t>
            </a:r>
          </a:p>
          <a:p>
            <a:pPr>
              <a:lnSpc>
                <a:spcPct val="150000"/>
              </a:lnSpc>
            </a:pPr>
            <a:r>
              <a:rPr lang="en-US" sz="1400" b="0" i="0" dirty="0">
                <a:effectLst/>
                <a:latin typeface="Segoe UI Historic" panose="020B0502040204020203" pitchFamily="34" charset="0"/>
              </a:rPr>
              <a:t>Holy are You, who has breathed each soul into existence, according to your likeness</a:t>
            </a:r>
          </a:p>
          <a:p>
            <a:pPr>
              <a:lnSpc>
                <a:spcPct val="150000"/>
              </a:lnSpc>
            </a:pPr>
            <a:r>
              <a:rPr lang="en-US" sz="1400" b="0" i="0" dirty="0">
                <a:effectLst/>
                <a:latin typeface="Segoe UI Historic" panose="020B0502040204020203" pitchFamily="34" charset="0"/>
              </a:rPr>
              <a:t>From chaos to clarity, You, Holy One, continue to shape Your world for us. </a:t>
            </a:r>
          </a:p>
          <a:p>
            <a:pPr>
              <a:lnSpc>
                <a:spcPct val="150000"/>
              </a:lnSpc>
            </a:pPr>
            <a:r>
              <a:rPr lang="en-US" sz="1400" b="0" i="0" dirty="0">
                <a:effectLst/>
                <a:latin typeface="Segoe UI Historic" panose="020B0502040204020203" pitchFamily="34" charset="0"/>
              </a:rPr>
              <a:t>Your presence fills all space, all time, and rests within all peoples.</a:t>
            </a:r>
          </a:p>
          <a:p>
            <a:pPr>
              <a:lnSpc>
                <a:spcPct val="150000"/>
              </a:lnSpc>
            </a:pPr>
            <a:r>
              <a:rPr lang="en-US" sz="1400" b="0" i="0" dirty="0">
                <a:effectLst/>
                <a:latin typeface="Segoe UI Historic" panose="020B0502040204020203" pitchFamily="34" charset="0"/>
              </a:rPr>
              <a:t>Sh'ma Yisrael, Adonai Eloheinu, </a:t>
            </a:r>
          </a:p>
          <a:p>
            <a:pPr>
              <a:lnSpc>
                <a:spcPct val="150000"/>
              </a:lnSpc>
            </a:pPr>
            <a:r>
              <a:rPr lang="en-US" sz="1400" b="0" i="0" dirty="0">
                <a:effectLst/>
                <a:latin typeface="Segoe UI Historic" panose="020B0502040204020203" pitchFamily="34" charset="0"/>
              </a:rPr>
              <a:t>Adonai Echad.</a:t>
            </a:r>
          </a:p>
          <a:p>
            <a:pPr>
              <a:lnSpc>
                <a:spcPct val="150000"/>
              </a:lnSpc>
            </a:pPr>
            <a:r>
              <a:rPr lang="en-US" sz="1400" b="0" i="0" dirty="0">
                <a:effectLst/>
                <a:latin typeface="Segoe UI Historic" panose="020B0502040204020203" pitchFamily="34" charset="0"/>
              </a:rPr>
              <a:t>Hear us as we bless your name, Architect of all Creation.</a:t>
            </a:r>
            <a:endParaRPr lang="en-US" sz="1400" dirty="0"/>
          </a:p>
        </p:txBody>
      </p:sp>
      <p:sp>
        <p:nvSpPr>
          <p:cNvPr id="4" name="Slide Number Placeholder 3">
            <a:extLst>
              <a:ext uri="{FF2B5EF4-FFF2-40B4-BE49-F238E27FC236}">
                <a16:creationId xmlns:a16="http://schemas.microsoft.com/office/drawing/2014/main" id="{D3E2CA51-0365-481B-8451-D672A216432D}"/>
              </a:ext>
            </a:extLst>
          </p:cNvPr>
          <p:cNvSpPr>
            <a:spLocks noGrp="1"/>
          </p:cNvSpPr>
          <p:nvPr>
            <p:ph type="sldNum" sz="quarter" idx="12"/>
          </p:nvPr>
        </p:nvSpPr>
        <p:spPr>
          <a:xfrm>
            <a:off x="9445751" y="6492875"/>
            <a:ext cx="2743200" cy="365125"/>
          </a:xfrm>
        </p:spPr>
        <p:txBody>
          <a:bodyPr/>
          <a:lstStyle/>
          <a:p>
            <a:fld id="{44F144A7-BC69-45B5-B9E0-A2849C5119D7}" type="slidenum">
              <a:rPr lang="en-US" sz="1600" b="1" smtClean="0">
                <a:solidFill>
                  <a:schemeClr val="tx1"/>
                </a:solidFill>
              </a:rPr>
              <a:t>18</a:t>
            </a:fld>
            <a:endParaRPr lang="en-US" b="1" dirty="0">
              <a:solidFill>
                <a:schemeClr val="tx1"/>
              </a:solidFill>
            </a:endParaRPr>
          </a:p>
        </p:txBody>
      </p:sp>
    </p:spTree>
    <p:extLst>
      <p:ext uri="{BB962C8B-B14F-4D97-AF65-F5344CB8AC3E}">
        <p14:creationId xmlns:p14="http://schemas.microsoft.com/office/powerpoint/2010/main" val="121079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8">
            <a:extLst>
              <a:ext uri="{FF2B5EF4-FFF2-40B4-BE49-F238E27FC236}">
                <a16:creationId xmlns:a16="http://schemas.microsoft.com/office/drawing/2014/main" id="{7240F58F-6BA2-4963-954F-636CAD88E7C4}"/>
              </a:ext>
            </a:extLst>
          </p:cNvPr>
          <p:cNvSpPr>
            <a:spLocks noGrp="1"/>
          </p:cNvSpPr>
          <p:nvPr>
            <p:ph idx="1"/>
          </p:nvPr>
        </p:nvSpPr>
        <p:spPr>
          <a:xfrm>
            <a:off x="682078" y="872935"/>
            <a:ext cx="4420684" cy="5978887"/>
          </a:xfrm>
        </p:spPr>
        <p:txBody>
          <a:bodyPr>
            <a:normAutofit/>
          </a:bodyPr>
          <a:lstStyle/>
          <a:p>
            <a:pPr marL="0" indent="0">
              <a:lnSpc>
                <a:spcPct val="150000"/>
              </a:lnSpc>
              <a:buNone/>
            </a:pPr>
            <a:r>
              <a:rPr lang="en-US" sz="1600" dirty="0"/>
              <a:t>Time feels distorted, in this new world. </a:t>
            </a:r>
          </a:p>
          <a:p>
            <a:pPr marL="0" indent="0">
              <a:lnSpc>
                <a:spcPct val="150000"/>
              </a:lnSpc>
              <a:buNone/>
            </a:pPr>
            <a:r>
              <a:rPr lang="en-US" sz="1600" dirty="0"/>
              <a:t>Bent, unwavering, unwilling to be compromised. </a:t>
            </a:r>
          </a:p>
          <a:p>
            <a:pPr marL="0" indent="0">
              <a:lnSpc>
                <a:spcPct val="150000"/>
              </a:lnSpc>
              <a:buNone/>
            </a:pPr>
            <a:r>
              <a:rPr lang="en-US" sz="1600" dirty="0"/>
              <a:t>I made promises, I closed my eyes and prayed for a different scenario. </a:t>
            </a:r>
          </a:p>
          <a:p>
            <a:pPr marL="0" indent="0">
              <a:lnSpc>
                <a:spcPct val="150000"/>
              </a:lnSpc>
              <a:buNone/>
            </a:pPr>
            <a:r>
              <a:rPr lang="en-US" sz="1600" dirty="0"/>
              <a:t>Now, I look in the mirror, and all I see is my reflection, </a:t>
            </a:r>
          </a:p>
          <a:p>
            <a:pPr marL="0" indent="0">
              <a:lnSpc>
                <a:spcPct val="150000"/>
              </a:lnSpc>
              <a:buNone/>
            </a:pPr>
            <a:r>
              <a:rPr lang="en-US" sz="1600" dirty="0"/>
              <a:t>But all I want to see is you.</a:t>
            </a:r>
          </a:p>
          <a:p>
            <a:pPr marL="0" indent="0">
              <a:lnSpc>
                <a:spcPct val="150000"/>
              </a:lnSpc>
              <a:buNone/>
            </a:pPr>
            <a:r>
              <a:rPr lang="en-US" sz="1600" dirty="0"/>
              <a:t>You who once stood next to me in life, </a:t>
            </a:r>
          </a:p>
          <a:p>
            <a:pPr marL="0" indent="0">
              <a:lnSpc>
                <a:spcPct val="150000"/>
              </a:lnSpc>
              <a:buNone/>
            </a:pPr>
            <a:r>
              <a:rPr lang="en-US" sz="1600" dirty="0"/>
              <a:t>now I must stand beside you in death, </a:t>
            </a:r>
          </a:p>
          <a:p>
            <a:pPr marL="0" indent="0">
              <a:lnSpc>
                <a:spcPct val="150000"/>
              </a:lnSpc>
              <a:buNone/>
            </a:pPr>
            <a:r>
              <a:rPr lang="en-US" sz="1600" dirty="0"/>
              <a:t>Escorting you to the great beyond. </a:t>
            </a:r>
          </a:p>
          <a:p>
            <a:pPr marL="0" indent="0">
              <a:lnSpc>
                <a:spcPct val="150000"/>
              </a:lnSpc>
              <a:buNone/>
            </a:pPr>
            <a:r>
              <a:rPr lang="en-US" sz="1600" dirty="0"/>
              <a:t>Time feels distorted in this new world,</a:t>
            </a:r>
          </a:p>
          <a:p>
            <a:pPr marL="0" indent="0">
              <a:lnSpc>
                <a:spcPct val="150000"/>
              </a:lnSpc>
              <a:buNone/>
            </a:pPr>
            <a:r>
              <a:rPr lang="en-US" sz="1600" dirty="0"/>
              <a:t>Without you. </a:t>
            </a:r>
          </a:p>
          <a:p>
            <a:pPr marL="0" indent="0">
              <a:buNone/>
            </a:pPr>
            <a:endParaRPr lang="en-US" sz="1400" dirty="0"/>
          </a:p>
        </p:txBody>
      </p:sp>
      <p:pic>
        <p:nvPicPr>
          <p:cNvPr id="5" name="Content Placeholder 4" descr="A picture containing text&#10;&#10;Description automatically generated">
            <a:extLst>
              <a:ext uri="{FF2B5EF4-FFF2-40B4-BE49-F238E27FC236}">
                <a16:creationId xmlns:a16="http://schemas.microsoft.com/office/drawing/2014/main" id="{2C982C14-7F9B-4A1F-8C06-A512C4E18EFF}"/>
              </a:ext>
            </a:extLst>
          </p:cNvPr>
          <p:cNvPicPr>
            <a:picLocks noChangeAspect="1"/>
          </p:cNvPicPr>
          <p:nvPr/>
        </p:nvPicPr>
        <p:blipFill rotWithShape="1">
          <a:blip r:embed="rId2">
            <a:extLst>
              <a:ext uri="{28A0092B-C50C-407E-A947-70E740481C1C}">
                <a14:useLocalDpi xmlns:a14="http://schemas.microsoft.com/office/drawing/2010/main" val="0"/>
              </a:ext>
            </a:extLst>
          </a:blip>
          <a:srcRect t="14122" r="-2" b="22135"/>
          <a:stretch/>
        </p:blipFill>
        <p:spPr>
          <a:xfrm>
            <a:off x="6007261" y="10"/>
            <a:ext cx="6184738" cy="6857990"/>
          </a:xfrm>
          <a:prstGeom prst="rect">
            <a:avLst/>
          </a:prstGeom>
          <a:effectLst>
            <a:outerShdw blurRad="50800" dist="50800" dir="5400000" sx="105000" sy="105000" algn="ctr" rotWithShape="0">
              <a:srgbClr val="000000">
                <a:alpha val="43137"/>
              </a:srgbClr>
            </a:outerShdw>
          </a:effectLst>
        </p:spPr>
      </p:pic>
      <p:sp>
        <p:nvSpPr>
          <p:cNvPr id="2" name="TextBox 1">
            <a:extLst>
              <a:ext uri="{FF2B5EF4-FFF2-40B4-BE49-F238E27FC236}">
                <a16:creationId xmlns:a16="http://schemas.microsoft.com/office/drawing/2014/main" id="{1F95F7E4-8096-4283-8AFE-0D245A8BD8B3}"/>
              </a:ext>
            </a:extLst>
          </p:cNvPr>
          <p:cNvSpPr txBox="1"/>
          <p:nvPr/>
        </p:nvSpPr>
        <p:spPr>
          <a:xfrm>
            <a:off x="2356491" y="231750"/>
            <a:ext cx="3203569" cy="553998"/>
          </a:xfrm>
          <a:prstGeom prst="rect">
            <a:avLst/>
          </a:prstGeom>
          <a:noFill/>
        </p:spPr>
        <p:txBody>
          <a:bodyPr wrap="none" rtlCol="0">
            <a:spAutoFit/>
          </a:bodyPr>
          <a:lstStyle/>
          <a:p>
            <a:r>
              <a:rPr lang="en-US" sz="3000" b="1" dirty="0"/>
              <a:t>Mourner’s Kaddish</a:t>
            </a:r>
          </a:p>
        </p:txBody>
      </p:sp>
      <p:sp>
        <p:nvSpPr>
          <p:cNvPr id="6" name="TextBox 5">
            <a:extLst>
              <a:ext uri="{FF2B5EF4-FFF2-40B4-BE49-F238E27FC236}">
                <a16:creationId xmlns:a16="http://schemas.microsoft.com/office/drawing/2014/main" id="{571D5470-65C5-4CD2-B857-BB1D65CE8623}"/>
              </a:ext>
            </a:extLst>
          </p:cNvPr>
          <p:cNvSpPr txBox="1"/>
          <p:nvPr/>
        </p:nvSpPr>
        <p:spPr>
          <a:xfrm>
            <a:off x="682078" y="239022"/>
            <a:ext cx="1598515" cy="553998"/>
          </a:xfrm>
          <a:prstGeom prst="rect">
            <a:avLst/>
          </a:prstGeom>
          <a:noFill/>
        </p:spPr>
        <p:txBody>
          <a:bodyPr wrap="none" rtlCol="0">
            <a:spAutoFit/>
          </a:bodyPr>
          <a:lstStyle/>
          <a:p>
            <a:r>
              <a:rPr lang="he-IL" sz="3000" b="1" dirty="0">
                <a:latin typeface="KAdin" panose="02000603000000000000" pitchFamily="2" charset="-79"/>
                <a:ea typeface="KAdin" panose="02000603000000000000" pitchFamily="2" charset="-79"/>
                <a:cs typeface="KAdin" panose="02000603000000000000" pitchFamily="2" charset="-79"/>
              </a:rPr>
              <a:t>קדיש יתום</a:t>
            </a:r>
            <a:endParaRPr lang="en-US" sz="3000" b="1" dirty="0">
              <a:latin typeface="KAdin" panose="02000603000000000000" pitchFamily="2" charset="-79"/>
              <a:ea typeface="KAdin" panose="02000603000000000000" pitchFamily="2" charset="-79"/>
              <a:cs typeface="KAdin" panose="02000603000000000000" pitchFamily="2" charset="-79"/>
            </a:endParaRPr>
          </a:p>
        </p:txBody>
      </p:sp>
      <p:sp>
        <p:nvSpPr>
          <p:cNvPr id="3" name="Slide Number Placeholder 2">
            <a:extLst>
              <a:ext uri="{FF2B5EF4-FFF2-40B4-BE49-F238E27FC236}">
                <a16:creationId xmlns:a16="http://schemas.microsoft.com/office/drawing/2014/main" id="{BE74A8DB-72AF-4CF9-9223-FBA9144EAA14}"/>
              </a:ext>
            </a:extLst>
          </p:cNvPr>
          <p:cNvSpPr>
            <a:spLocks noGrp="1"/>
          </p:cNvSpPr>
          <p:nvPr>
            <p:ph type="sldNum" sz="quarter" idx="12"/>
          </p:nvPr>
        </p:nvSpPr>
        <p:spPr>
          <a:xfrm>
            <a:off x="9445751" y="6486697"/>
            <a:ext cx="2743200" cy="365125"/>
          </a:xfrm>
        </p:spPr>
        <p:txBody>
          <a:bodyPr/>
          <a:lstStyle/>
          <a:p>
            <a:fld id="{44F144A7-BC69-45B5-B9E0-A2849C5119D7}" type="slidenum">
              <a:rPr lang="en-US" sz="1600" b="1" smtClean="0">
                <a:solidFill>
                  <a:schemeClr val="bg1"/>
                </a:solidFill>
              </a:rPr>
              <a:t>19</a:t>
            </a:fld>
            <a:endParaRPr lang="en-US" b="1" dirty="0">
              <a:solidFill>
                <a:schemeClr val="bg1"/>
              </a:solidFill>
            </a:endParaRPr>
          </a:p>
        </p:txBody>
      </p:sp>
    </p:spTree>
    <p:extLst>
      <p:ext uri="{BB962C8B-B14F-4D97-AF65-F5344CB8AC3E}">
        <p14:creationId xmlns:p14="http://schemas.microsoft.com/office/powerpoint/2010/main" val="259761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5CA33E-FAAB-42F1-A7BD-00FC22399C73}"/>
              </a:ext>
            </a:extLst>
          </p:cNvPr>
          <p:cNvSpPr>
            <a:spLocks noGrp="1"/>
          </p:cNvSpPr>
          <p:nvPr>
            <p:ph type="title"/>
          </p:nvPr>
        </p:nvSpPr>
        <p:spPr>
          <a:xfrm>
            <a:off x="9190582" y="2004634"/>
            <a:ext cx="3118972" cy="1938992"/>
          </a:xfrm>
        </p:spPr>
        <p:txBody>
          <a:bodyPr vert="horz" lIns="91440" tIns="45720" rIns="91440" bIns="45720" rtlCol="0" anchor="ctr">
            <a:normAutofit fontScale="90000"/>
          </a:bodyPr>
          <a:lstStyle/>
          <a:p>
            <a:r>
              <a:rPr lang="en-US" sz="2400" dirty="0">
                <a:effectLst/>
              </a:rPr>
              <a:t>Baruch atah, Adonai Eloheinu, Melech haolam, asher kid'shanu b'mitzvotav, v'tzivanu l'hadlik ner shel Shabbat</a:t>
            </a:r>
            <a:r>
              <a:rPr lang="en-US" sz="2400" i="1" dirty="0">
                <a:effectLst/>
              </a:rPr>
              <a:t>.</a:t>
            </a:r>
            <a:endParaRPr lang="en-US" sz="2400" dirty="0"/>
          </a:p>
        </p:txBody>
      </p:sp>
      <p:pic>
        <p:nvPicPr>
          <p:cNvPr id="11" name="Content Placeholder 10" descr="A picture containing indoor&#10;&#10;Description automatically generated">
            <a:extLst>
              <a:ext uri="{FF2B5EF4-FFF2-40B4-BE49-F238E27FC236}">
                <a16:creationId xmlns:a16="http://schemas.microsoft.com/office/drawing/2014/main" id="{7F4F17CA-B51E-4A80-AC6E-333DE30054A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7" r="2642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11C80796-3C32-4923-B5E2-D7D35428925E}"/>
              </a:ext>
            </a:extLst>
          </p:cNvPr>
          <p:cNvSpPr txBox="1"/>
          <p:nvPr/>
        </p:nvSpPr>
        <p:spPr>
          <a:xfrm>
            <a:off x="7046860" y="4429831"/>
            <a:ext cx="4933762" cy="3908586"/>
          </a:xfrm>
          <a:prstGeom prst="rect">
            <a:avLst/>
          </a:prstGeom>
        </p:spPr>
        <p:txBody>
          <a:bodyPr vert="horz" lIns="91440" tIns="45720" rIns="91440" bIns="45720" rtlCol="0">
            <a:normAutofit/>
          </a:bodyPr>
          <a:lstStyle/>
          <a:p>
            <a:pPr defTabSz="914400">
              <a:lnSpc>
                <a:spcPct val="90000"/>
              </a:lnSpc>
              <a:spcAft>
                <a:spcPts val="600"/>
              </a:spcAft>
            </a:pPr>
            <a:r>
              <a:rPr lang="en-US" sz="2000" b="0" i="0" dirty="0">
                <a:effectLst/>
              </a:rPr>
              <a:t>Blessed are you, Holy Energy of the Universe, who sanctifies us with </a:t>
            </a:r>
            <a:r>
              <a:rPr lang="en-US" sz="2000" b="0" dirty="0">
                <a:effectLst/>
              </a:rPr>
              <a:t>mitzvot</a:t>
            </a:r>
            <a:r>
              <a:rPr lang="en-US" sz="2000" b="0" i="0" dirty="0">
                <a:effectLst/>
              </a:rPr>
              <a:t>, commanding us to light the Sabbath candles</a:t>
            </a:r>
            <a:endParaRPr lang="en-US" sz="2000" dirty="0"/>
          </a:p>
        </p:txBody>
      </p:sp>
      <p:sp>
        <p:nvSpPr>
          <p:cNvPr id="3" name="TextBox 2">
            <a:extLst>
              <a:ext uri="{FF2B5EF4-FFF2-40B4-BE49-F238E27FC236}">
                <a16:creationId xmlns:a16="http://schemas.microsoft.com/office/drawing/2014/main" id="{3A703894-60C3-47F0-9915-0F115F300E44}"/>
              </a:ext>
            </a:extLst>
          </p:cNvPr>
          <p:cNvSpPr txBox="1"/>
          <p:nvPr/>
        </p:nvSpPr>
        <p:spPr>
          <a:xfrm>
            <a:off x="8686802" y="2182313"/>
            <a:ext cx="2773678" cy="1589622"/>
          </a:xfrm>
          <a:prstGeom prst="rect">
            <a:avLst/>
          </a:prstGeom>
        </p:spPr>
        <p:txBody>
          <a:bodyPr vert="horz" lIns="91440" tIns="45720" rIns="91440" bIns="45720" rtlCol="0">
            <a:normAutofit/>
          </a:bodyPr>
          <a:lstStyle/>
          <a:p>
            <a:pPr defTabSz="914400">
              <a:lnSpc>
                <a:spcPct val="90000"/>
              </a:lnSpc>
              <a:spcAft>
                <a:spcPts val="600"/>
              </a:spcAft>
            </a:pPr>
            <a:endParaRPr lang="en-US" sz="2000" dirty="0"/>
          </a:p>
        </p:txBody>
      </p:sp>
      <p:sp>
        <p:nvSpPr>
          <p:cNvPr id="6" name="TextBox 5">
            <a:extLst>
              <a:ext uri="{FF2B5EF4-FFF2-40B4-BE49-F238E27FC236}">
                <a16:creationId xmlns:a16="http://schemas.microsoft.com/office/drawing/2014/main" id="{837F5B5D-5128-49EF-B0B6-7A2D3E932E9B}"/>
              </a:ext>
            </a:extLst>
          </p:cNvPr>
          <p:cNvSpPr txBox="1"/>
          <p:nvPr/>
        </p:nvSpPr>
        <p:spPr>
          <a:xfrm>
            <a:off x="7293715" y="1555720"/>
            <a:ext cx="1973617" cy="553998"/>
          </a:xfrm>
          <a:prstGeom prst="rect">
            <a:avLst/>
          </a:prstGeom>
          <a:noFill/>
        </p:spPr>
        <p:txBody>
          <a:bodyPr wrap="none" rtlCol="0">
            <a:spAutoFit/>
          </a:bodyPr>
          <a:lstStyle/>
          <a:p>
            <a:pPr>
              <a:spcAft>
                <a:spcPts val="600"/>
              </a:spcAft>
            </a:pPr>
            <a:r>
              <a:rPr lang="en-US" sz="3000" b="1" dirty="0">
                <a:latin typeface="KAdin" panose="02000603000000000000" pitchFamily="2" charset="-79"/>
                <a:ea typeface="KAdin" panose="02000603000000000000" pitchFamily="2" charset="-79"/>
                <a:cs typeface="KAdin" panose="02000603000000000000" pitchFamily="2" charset="-79"/>
              </a:rPr>
              <a:t> הדלקת נרות</a:t>
            </a:r>
            <a:endParaRPr lang="en-US" sz="3000" dirty="0">
              <a:latin typeface="KAdin" panose="02000603000000000000" pitchFamily="2" charset="-79"/>
              <a:ea typeface="KAdin" panose="02000603000000000000" pitchFamily="2" charset="-79"/>
              <a:cs typeface="KAdin" panose="02000603000000000000" pitchFamily="2" charset="-79"/>
            </a:endParaRPr>
          </a:p>
        </p:txBody>
      </p:sp>
      <p:sp>
        <p:nvSpPr>
          <p:cNvPr id="7" name="TextBox 6">
            <a:extLst>
              <a:ext uri="{FF2B5EF4-FFF2-40B4-BE49-F238E27FC236}">
                <a16:creationId xmlns:a16="http://schemas.microsoft.com/office/drawing/2014/main" id="{3BEE2843-10F7-4789-86D6-6F9E6D2FABA7}"/>
              </a:ext>
            </a:extLst>
          </p:cNvPr>
          <p:cNvSpPr txBox="1"/>
          <p:nvPr/>
        </p:nvSpPr>
        <p:spPr>
          <a:xfrm>
            <a:off x="6533068" y="1979918"/>
            <a:ext cx="2675487" cy="1938992"/>
          </a:xfrm>
          <a:prstGeom prst="rect">
            <a:avLst/>
          </a:prstGeom>
          <a:noFill/>
        </p:spPr>
        <p:txBody>
          <a:bodyPr wrap="square" rtlCol="0">
            <a:spAutoFit/>
          </a:bodyPr>
          <a:lstStyle/>
          <a:p>
            <a:pPr algn="r">
              <a:spcAft>
                <a:spcPts val="600"/>
              </a:spcAft>
            </a:pPr>
            <a:r>
              <a:rPr lang="he-IL" sz="2400" b="0" i="0" dirty="0">
                <a:effectLst/>
                <a:latin typeface="Rubik"/>
              </a:rPr>
              <a:t>בָּרוּךְ אַתָּה, יְיָ</a:t>
            </a:r>
            <a:br>
              <a:rPr lang="he-IL" sz="2400" dirty="0"/>
            </a:br>
            <a:r>
              <a:rPr lang="he-IL" sz="2400" b="0" i="0" dirty="0">
                <a:effectLst/>
                <a:latin typeface="Rubik"/>
              </a:rPr>
              <a:t>אֱלֹהֵֽינוּ, מֶֽלֶךְ הָעוֹלָם</a:t>
            </a:r>
            <a:br>
              <a:rPr lang="he-IL" sz="2400" dirty="0"/>
            </a:br>
            <a:r>
              <a:rPr lang="he-IL" sz="2400" b="0" i="0" dirty="0">
                <a:effectLst/>
                <a:latin typeface="Rubik"/>
              </a:rPr>
              <a:t>אֲשֶׁר קִדְּשָֽׁנוּ בְּמִצְוֺתָיו</a:t>
            </a:r>
            <a:br>
              <a:rPr lang="he-IL" sz="2400" dirty="0"/>
            </a:br>
            <a:r>
              <a:rPr lang="he-IL" sz="2400" b="0" i="0" dirty="0">
                <a:effectLst/>
                <a:latin typeface="Rubik"/>
              </a:rPr>
              <a:t>וְצִוָּֽנוּ לְהַדְלִיק</a:t>
            </a:r>
            <a:br>
              <a:rPr lang="he-IL" sz="2400" dirty="0"/>
            </a:br>
            <a:r>
              <a:rPr lang="he-IL" sz="2400" b="0" i="0" dirty="0">
                <a:effectLst/>
                <a:latin typeface="Rubik"/>
              </a:rPr>
              <a:t>נֵר שֶׁל שַׁבָּת</a:t>
            </a:r>
            <a:endParaRPr lang="en-US" sz="2400" dirty="0"/>
          </a:p>
        </p:txBody>
      </p:sp>
      <p:sp>
        <p:nvSpPr>
          <p:cNvPr id="5" name="TextBox 4">
            <a:extLst>
              <a:ext uri="{FF2B5EF4-FFF2-40B4-BE49-F238E27FC236}">
                <a16:creationId xmlns:a16="http://schemas.microsoft.com/office/drawing/2014/main" id="{D9C2F24F-BDF0-414A-9C64-C6F70F826472}"/>
              </a:ext>
            </a:extLst>
          </p:cNvPr>
          <p:cNvSpPr txBox="1"/>
          <p:nvPr/>
        </p:nvSpPr>
        <p:spPr>
          <a:xfrm>
            <a:off x="9190581" y="1591755"/>
            <a:ext cx="2638864" cy="523220"/>
          </a:xfrm>
          <a:prstGeom prst="rect">
            <a:avLst/>
          </a:prstGeom>
          <a:noFill/>
        </p:spPr>
        <p:txBody>
          <a:bodyPr wrap="none" rtlCol="0">
            <a:spAutoFit/>
          </a:bodyPr>
          <a:lstStyle/>
          <a:p>
            <a:r>
              <a:rPr lang="en-US" sz="2800" b="1" dirty="0"/>
              <a:t>Candle Blessings</a:t>
            </a:r>
            <a:endParaRPr lang="en-US" sz="2800" dirty="0"/>
          </a:p>
        </p:txBody>
      </p:sp>
      <p:sp>
        <p:nvSpPr>
          <p:cNvPr id="8" name="Slide Number Placeholder 7">
            <a:extLst>
              <a:ext uri="{FF2B5EF4-FFF2-40B4-BE49-F238E27FC236}">
                <a16:creationId xmlns:a16="http://schemas.microsoft.com/office/drawing/2014/main" id="{6E0DFB02-21CF-49D7-A0C5-C1EB8A0DE465}"/>
              </a:ext>
            </a:extLst>
          </p:cNvPr>
          <p:cNvSpPr>
            <a:spLocks noGrp="1"/>
          </p:cNvSpPr>
          <p:nvPr>
            <p:ph type="sldNum" sz="quarter" idx="12"/>
          </p:nvPr>
        </p:nvSpPr>
        <p:spPr>
          <a:xfrm>
            <a:off x="9343111" y="6396157"/>
            <a:ext cx="2743200" cy="365125"/>
          </a:xfrm>
        </p:spPr>
        <p:txBody>
          <a:bodyPr/>
          <a:lstStyle/>
          <a:p>
            <a:fld id="{44F144A7-BC69-45B5-B9E0-A2849C5119D7}" type="slidenum">
              <a:rPr lang="en-US" sz="1600" b="1" smtClean="0">
                <a:solidFill>
                  <a:schemeClr val="tx1"/>
                </a:solidFill>
              </a:rPr>
              <a:t>2</a:t>
            </a:fld>
            <a:endParaRPr lang="en-US" sz="1600" b="1" dirty="0">
              <a:solidFill>
                <a:schemeClr val="tx1"/>
              </a:solidFill>
            </a:endParaRPr>
          </a:p>
        </p:txBody>
      </p:sp>
    </p:spTree>
    <p:extLst>
      <p:ext uri="{BB962C8B-B14F-4D97-AF65-F5344CB8AC3E}">
        <p14:creationId xmlns:p14="http://schemas.microsoft.com/office/powerpoint/2010/main" val="226182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book&#10;&#10;Description automatically generated">
            <a:extLst>
              <a:ext uri="{FF2B5EF4-FFF2-40B4-BE49-F238E27FC236}">
                <a16:creationId xmlns:a16="http://schemas.microsoft.com/office/drawing/2014/main" id="{AA4958EF-963A-4E6A-81E0-76B2D5D036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78" r="2746" b="-3"/>
          <a:stretch/>
        </p:blipFill>
        <p:spPr>
          <a:xfrm>
            <a:off x="248507" y="299508"/>
            <a:ext cx="5221625" cy="6258983"/>
          </a:xfrm>
          <a:prstGeom prst="rect">
            <a:avLst/>
          </a:prstGeom>
        </p:spPr>
      </p:pic>
      <p:sp>
        <p:nvSpPr>
          <p:cNvPr id="2" name="TextBox 1">
            <a:extLst>
              <a:ext uri="{FF2B5EF4-FFF2-40B4-BE49-F238E27FC236}">
                <a16:creationId xmlns:a16="http://schemas.microsoft.com/office/drawing/2014/main" id="{E0A638F7-3FBB-4EC6-B741-4DA9C6771E34}"/>
              </a:ext>
            </a:extLst>
          </p:cNvPr>
          <p:cNvSpPr txBox="1"/>
          <p:nvPr/>
        </p:nvSpPr>
        <p:spPr>
          <a:xfrm>
            <a:off x="7618771" y="1082039"/>
            <a:ext cx="4434721" cy="3710427"/>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000" dirty="0">
                <a:solidFill>
                  <a:schemeClr val="tx1">
                    <a:alpha val="80000"/>
                  </a:schemeClr>
                </a:solidFill>
                <a:latin typeface="KAdin" panose="02000603000000000000" pitchFamily="2" charset="-79"/>
                <a:ea typeface="KAdin" panose="02000603000000000000" pitchFamily="2" charset="-79"/>
                <a:cs typeface="KAdin" panose="02000603000000000000" pitchFamily="2" charset="-79"/>
              </a:rPr>
              <a:t> ושמרו</a:t>
            </a:r>
          </a:p>
        </p:txBody>
      </p:sp>
      <p:cxnSp>
        <p:nvCxnSpPr>
          <p:cNvPr id="40" name="Straight Connector 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8279EE-07DD-4C97-AD31-4F856DBB1EA5}"/>
              </a:ext>
            </a:extLst>
          </p:cNvPr>
          <p:cNvSpPr txBox="1"/>
          <p:nvPr/>
        </p:nvSpPr>
        <p:spPr>
          <a:xfrm>
            <a:off x="8994882" y="1926452"/>
            <a:ext cx="2776878" cy="3948053"/>
          </a:xfrm>
          <a:prstGeom prst="rect">
            <a:avLst/>
          </a:prstGeom>
        </p:spPr>
        <p:txBody>
          <a:bodyPr vert="horz" lIns="91440" tIns="45720" rIns="91440" bIns="45720" rtlCol="0" anchor="t">
            <a:normAutofit lnSpcReduction="10000"/>
          </a:bodyPr>
          <a:lstStyle/>
          <a:p>
            <a:pPr defTabSz="914400">
              <a:lnSpc>
                <a:spcPct val="90000"/>
              </a:lnSpc>
              <a:spcAft>
                <a:spcPts val="600"/>
              </a:spcAft>
            </a:pPr>
            <a:r>
              <a:rPr lang="en-US" sz="1900" b="0" dirty="0">
                <a:effectLst/>
              </a:rPr>
              <a:t>V’shamru v'nei Yisrael</a:t>
            </a:r>
            <a:br>
              <a:rPr lang="en-US" sz="1900" dirty="0"/>
            </a:br>
            <a:r>
              <a:rPr lang="en-US" sz="1900" b="0" dirty="0">
                <a:effectLst/>
              </a:rPr>
              <a:t>et HaShabbat,</a:t>
            </a:r>
            <a:r>
              <a:rPr lang="he-IL" sz="1900" b="0" dirty="0">
                <a:effectLst/>
              </a:rPr>
              <a:t> </a:t>
            </a:r>
            <a:r>
              <a:rPr lang="en-US" sz="1900" b="0" dirty="0">
                <a:effectLst/>
              </a:rPr>
              <a:t>laasot et HaShabbat l’dorotam</a:t>
            </a:r>
            <a:r>
              <a:rPr lang="he-IL" sz="1900" b="0" dirty="0">
                <a:effectLst/>
              </a:rPr>
              <a:t> </a:t>
            </a:r>
            <a:r>
              <a:rPr lang="en-US" sz="1900" b="0" dirty="0">
                <a:effectLst/>
              </a:rPr>
              <a:t>b’rit olam.</a:t>
            </a:r>
            <a:endParaRPr lang="he-IL" sz="1900" b="0" dirty="0">
              <a:effectLst/>
            </a:endParaRPr>
          </a:p>
          <a:p>
            <a:pPr defTabSz="914400">
              <a:lnSpc>
                <a:spcPct val="90000"/>
              </a:lnSpc>
              <a:spcAft>
                <a:spcPts val="600"/>
              </a:spcAft>
            </a:pPr>
            <a:br>
              <a:rPr lang="en-US" sz="1900" dirty="0"/>
            </a:br>
            <a:r>
              <a:rPr lang="en-US" sz="1900" b="0" dirty="0">
                <a:effectLst/>
              </a:rPr>
              <a:t>Beini u’vein b’nei Yisrael</a:t>
            </a:r>
            <a:br>
              <a:rPr lang="en-US" sz="1900" dirty="0"/>
            </a:br>
            <a:r>
              <a:rPr lang="en-US" sz="1900" b="0" dirty="0">
                <a:effectLst/>
              </a:rPr>
              <a:t>ot hi l’olam,</a:t>
            </a:r>
            <a:endParaRPr lang="he-IL" sz="1900" b="0" dirty="0">
              <a:effectLst/>
            </a:endParaRPr>
          </a:p>
          <a:p>
            <a:pPr defTabSz="914400">
              <a:lnSpc>
                <a:spcPct val="90000"/>
              </a:lnSpc>
              <a:spcAft>
                <a:spcPts val="600"/>
              </a:spcAft>
            </a:pPr>
            <a:br>
              <a:rPr lang="en-US" sz="1900" dirty="0"/>
            </a:br>
            <a:r>
              <a:rPr lang="en-US" sz="1900" b="0" dirty="0">
                <a:effectLst/>
              </a:rPr>
              <a:t>ki sheishet yamim asah Adonai</a:t>
            </a:r>
            <a:r>
              <a:rPr lang="he-IL" sz="1900" b="0" dirty="0">
                <a:effectLst/>
              </a:rPr>
              <a:t> </a:t>
            </a:r>
            <a:r>
              <a:rPr lang="en-US" sz="1900" b="0" dirty="0">
                <a:effectLst/>
              </a:rPr>
              <a:t>et hashamayim v’et haaretz,</a:t>
            </a:r>
            <a:endParaRPr lang="he-IL" sz="1900" b="0" dirty="0">
              <a:effectLst/>
            </a:endParaRPr>
          </a:p>
          <a:p>
            <a:pPr defTabSz="914400">
              <a:lnSpc>
                <a:spcPct val="90000"/>
              </a:lnSpc>
              <a:spcAft>
                <a:spcPts val="600"/>
              </a:spcAft>
            </a:pPr>
            <a:br>
              <a:rPr lang="en-US" sz="1900" dirty="0"/>
            </a:br>
            <a:r>
              <a:rPr lang="en-US" sz="1900" b="0" dirty="0">
                <a:effectLst/>
              </a:rPr>
              <a:t>u’vayom hashvi-i shavat vayinafash</a:t>
            </a:r>
            <a:endParaRPr lang="en-US" sz="1900" dirty="0"/>
          </a:p>
        </p:txBody>
      </p:sp>
      <p:sp>
        <p:nvSpPr>
          <p:cNvPr id="4" name="TextBox 3">
            <a:extLst>
              <a:ext uri="{FF2B5EF4-FFF2-40B4-BE49-F238E27FC236}">
                <a16:creationId xmlns:a16="http://schemas.microsoft.com/office/drawing/2014/main" id="{30AC61DB-6AAF-491F-AD04-E203E7E47F6A}"/>
              </a:ext>
            </a:extLst>
          </p:cNvPr>
          <p:cNvSpPr txBox="1"/>
          <p:nvPr/>
        </p:nvSpPr>
        <p:spPr>
          <a:xfrm>
            <a:off x="5734276" y="1836421"/>
            <a:ext cx="3075009" cy="3477875"/>
          </a:xfrm>
          <a:prstGeom prst="rect">
            <a:avLst/>
          </a:prstGeom>
          <a:noFill/>
        </p:spPr>
        <p:txBody>
          <a:bodyPr wrap="square" rtlCol="0">
            <a:spAutoFit/>
          </a:bodyPr>
          <a:lstStyle/>
          <a:p>
            <a:pPr algn="r">
              <a:spcAft>
                <a:spcPts val="600"/>
              </a:spcAft>
            </a:pPr>
            <a:r>
              <a:rPr lang="he-IL" sz="2000" b="0" i="0" dirty="0">
                <a:effectLst/>
                <a:latin typeface="chaparral-pro"/>
                <a:cs typeface="+mj-cs"/>
              </a:rPr>
              <a:t>וְשָׁמְר֥וּ בְנֵֽי־יִשְׂרָאֵ֖ל אֶת־הַשַּׁבָּ֑ת לַעֲשׂ֧וֹת אֶת־הַשַּׁבָּ֛ת לְדֹרֹתָ֖ם בְּרִ֥ית עוֹלָֽם</a:t>
            </a:r>
            <a:endParaRPr lang="en-US" sz="2000" b="0" i="0" dirty="0">
              <a:effectLst/>
              <a:latin typeface="chaparral-pro"/>
              <a:cs typeface="+mj-cs"/>
            </a:endParaRPr>
          </a:p>
          <a:p>
            <a:pPr algn="r">
              <a:spcAft>
                <a:spcPts val="600"/>
              </a:spcAft>
            </a:pPr>
            <a:endParaRPr lang="he-IL" sz="800" b="0" i="0" dirty="0">
              <a:effectLst/>
              <a:latin typeface="chaparral-pro"/>
              <a:cs typeface="+mj-cs"/>
            </a:endParaRPr>
          </a:p>
          <a:p>
            <a:pPr algn="r">
              <a:spcAft>
                <a:spcPts val="600"/>
              </a:spcAft>
            </a:pPr>
            <a:r>
              <a:rPr lang="he-IL" sz="2000" b="0" i="0" dirty="0">
                <a:effectLst/>
                <a:latin typeface="chaparral-pro"/>
                <a:cs typeface="+mj-cs"/>
              </a:rPr>
              <a:t>בֵּינִ֗י וּבֵין֙ בְּנֵ֣י יִשְׂרָאֵ֔ל א֥וֹת הִ֖וא לְעֹלָ֑ם</a:t>
            </a:r>
            <a:endParaRPr lang="en-US" sz="2000" b="0" i="0" dirty="0">
              <a:effectLst/>
              <a:latin typeface="chaparral-pro"/>
              <a:cs typeface="+mj-cs"/>
            </a:endParaRPr>
          </a:p>
          <a:p>
            <a:pPr algn="r">
              <a:spcAft>
                <a:spcPts val="600"/>
              </a:spcAft>
            </a:pPr>
            <a:endParaRPr lang="he-IL" sz="800" b="0" i="0" dirty="0">
              <a:effectLst/>
              <a:latin typeface="chaparral-pro"/>
              <a:cs typeface="+mj-cs"/>
            </a:endParaRPr>
          </a:p>
          <a:p>
            <a:pPr algn="r">
              <a:spcAft>
                <a:spcPts val="600"/>
              </a:spcAft>
            </a:pPr>
            <a:r>
              <a:rPr lang="he-IL" sz="2000" b="0" i="0" dirty="0">
                <a:effectLst/>
                <a:latin typeface="chaparral-pro"/>
                <a:cs typeface="+mj-cs"/>
              </a:rPr>
              <a:t>כִּי־שֵׁ֣שֶׁת יָמִ֗ים עָשָׂ֤ה יְהוָה֙ אֶת־הַשָּׁמַ֣יִם וְאֶת־הָאָ֔רֶץ </a:t>
            </a:r>
            <a:endParaRPr lang="en-US" sz="2000" dirty="0">
              <a:latin typeface="chaparral-pro"/>
              <a:cs typeface="+mj-cs"/>
            </a:endParaRPr>
          </a:p>
          <a:p>
            <a:pPr algn="r">
              <a:spcAft>
                <a:spcPts val="600"/>
              </a:spcAft>
            </a:pPr>
            <a:endParaRPr lang="en-US" sz="1400" dirty="0">
              <a:latin typeface="chaparral-pro"/>
              <a:cs typeface="+mj-cs"/>
            </a:endParaRPr>
          </a:p>
          <a:p>
            <a:pPr algn="r">
              <a:spcAft>
                <a:spcPts val="600"/>
              </a:spcAft>
            </a:pPr>
            <a:r>
              <a:rPr lang="he-IL" sz="2000" b="0" i="0" dirty="0">
                <a:effectLst/>
                <a:latin typeface="chaparral-pro"/>
                <a:cs typeface="+mj-cs"/>
              </a:rPr>
              <a:t>וּבַיּוֹם֙ הַשְּׁבִיעִ֔י שָׁבַ֖ת וַיִּנָּפַֽשׁ</a:t>
            </a:r>
            <a:endParaRPr lang="en-US" sz="2000" dirty="0">
              <a:cs typeface="+mj-cs"/>
            </a:endParaRPr>
          </a:p>
        </p:txBody>
      </p:sp>
      <p:sp>
        <p:nvSpPr>
          <p:cNvPr id="9" name="TextBox 8">
            <a:extLst>
              <a:ext uri="{FF2B5EF4-FFF2-40B4-BE49-F238E27FC236}">
                <a16:creationId xmlns:a16="http://schemas.microsoft.com/office/drawing/2014/main" id="{9A738E0C-2A02-4427-A65B-D97ED9278E95}"/>
              </a:ext>
            </a:extLst>
          </p:cNvPr>
          <p:cNvSpPr txBox="1"/>
          <p:nvPr/>
        </p:nvSpPr>
        <p:spPr>
          <a:xfrm>
            <a:off x="8994882" y="1061565"/>
            <a:ext cx="6117220" cy="553998"/>
          </a:xfrm>
          <a:prstGeom prst="rect">
            <a:avLst/>
          </a:prstGeom>
          <a:noFill/>
        </p:spPr>
        <p:txBody>
          <a:bodyPr wrap="square">
            <a:spAutoFit/>
          </a:bodyPr>
          <a:lstStyle/>
          <a:p>
            <a:pPr>
              <a:spcAft>
                <a:spcPts val="600"/>
              </a:spcAft>
            </a:pPr>
            <a:r>
              <a:rPr lang="en-US" sz="3000" b="1" kern="1200" dirty="0">
                <a:latin typeface="+mj-lt"/>
                <a:ea typeface="+mj-ea"/>
                <a:cs typeface="+mj-cs"/>
              </a:rPr>
              <a:t>V’shamru</a:t>
            </a:r>
            <a:endParaRPr lang="en-US" sz="3000" b="1" dirty="0"/>
          </a:p>
        </p:txBody>
      </p:sp>
      <p:sp>
        <p:nvSpPr>
          <p:cNvPr id="6" name="Slide Number Placeholder 5">
            <a:extLst>
              <a:ext uri="{FF2B5EF4-FFF2-40B4-BE49-F238E27FC236}">
                <a16:creationId xmlns:a16="http://schemas.microsoft.com/office/drawing/2014/main" id="{0DAE55B9-4B76-4303-83D0-53EE3A59B935}"/>
              </a:ext>
            </a:extLst>
          </p:cNvPr>
          <p:cNvSpPr>
            <a:spLocks noGrp="1"/>
          </p:cNvSpPr>
          <p:nvPr>
            <p:ph type="sldNum" sz="quarter" idx="12"/>
          </p:nvPr>
        </p:nvSpPr>
        <p:spPr>
          <a:xfrm>
            <a:off x="9448800" y="6558491"/>
            <a:ext cx="2743200" cy="365125"/>
          </a:xfrm>
        </p:spPr>
        <p:txBody>
          <a:bodyPr/>
          <a:lstStyle/>
          <a:p>
            <a:fld id="{44F144A7-BC69-45B5-B9E0-A2849C5119D7}" type="slidenum">
              <a:rPr lang="en-US" sz="1600" b="1" smtClean="0">
                <a:solidFill>
                  <a:schemeClr val="tx1"/>
                </a:solidFill>
              </a:rPr>
              <a:t>20</a:t>
            </a:fld>
            <a:endParaRPr lang="en-US" b="1" dirty="0">
              <a:solidFill>
                <a:schemeClr val="tx1"/>
              </a:solidFill>
            </a:endParaRPr>
          </a:p>
        </p:txBody>
      </p:sp>
    </p:spTree>
    <p:extLst>
      <p:ext uri="{BB962C8B-B14F-4D97-AF65-F5344CB8AC3E}">
        <p14:creationId xmlns:p14="http://schemas.microsoft.com/office/powerpoint/2010/main" val="3781601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8" name="Content Placeholder 7" descr="A picture containing text&#10;&#10;Description automatically generated">
            <a:extLst>
              <a:ext uri="{FF2B5EF4-FFF2-40B4-BE49-F238E27FC236}">
                <a16:creationId xmlns:a16="http://schemas.microsoft.com/office/drawing/2014/main" id="{63889390-ABB8-4675-A18A-F2915C1D9FF1}"/>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Lst>
          </a:blip>
          <a:srcRect l="2670" r="4093"/>
          <a:stretch/>
        </p:blipFill>
        <p:spPr>
          <a:xfrm>
            <a:off x="5843365" y="0"/>
            <a:ext cx="6394152" cy="6857990"/>
          </a:xfrm>
          <a:prstGeom prst="rect">
            <a:avLst/>
          </a:prstGeom>
          <a:effectLst>
            <a:outerShdw blurRad="50800" dist="50800" dir="5400000" sx="104000" sy="104000" algn="ctr" rotWithShape="0">
              <a:srgbClr val="000000">
                <a:alpha val="43137"/>
              </a:srgbClr>
            </a:outerShdw>
          </a:effectLst>
        </p:spPr>
      </p:pic>
      <p:sp>
        <p:nvSpPr>
          <p:cNvPr id="9" name="Title 8">
            <a:extLst>
              <a:ext uri="{FF2B5EF4-FFF2-40B4-BE49-F238E27FC236}">
                <a16:creationId xmlns:a16="http://schemas.microsoft.com/office/drawing/2014/main" id="{42AC5193-22F2-4871-B849-FF4F6EEDB8C5}"/>
              </a:ext>
            </a:extLst>
          </p:cNvPr>
          <p:cNvSpPr>
            <a:spLocks noGrp="1"/>
          </p:cNvSpPr>
          <p:nvPr>
            <p:ph type="title"/>
          </p:nvPr>
        </p:nvSpPr>
        <p:spPr>
          <a:xfrm>
            <a:off x="-339535" y="1454277"/>
            <a:ext cx="4803636" cy="1311664"/>
          </a:xfrm>
        </p:spPr>
        <p:txBody>
          <a:bodyPr vert="horz" lIns="91440" tIns="45720" rIns="91440" bIns="45720" rtlCol="0" anchor="ctr">
            <a:normAutofit/>
          </a:bodyPr>
          <a:lstStyle/>
          <a:p>
            <a:pPr algn="ctr"/>
            <a:r>
              <a:rPr lang="he-IL" sz="4000" dirty="0">
                <a:solidFill>
                  <a:srgbClr val="000000"/>
                </a:solidFill>
                <a:latin typeface="KAdin" panose="02000603000000000000" pitchFamily="2" charset="-79"/>
                <a:ea typeface="KAdin" panose="02000603000000000000" pitchFamily="2" charset="-79"/>
                <a:cs typeface="KAdin" panose="02000603000000000000" pitchFamily="2" charset="-79"/>
              </a:rPr>
              <a:t>קידוש</a:t>
            </a:r>
            <a:endParaRPr lang="en-US" sz="4000" dirty="0">
              <a:solidFill>
                <a:srgbClr val="000000"/>
              </a:solidFill>
              <a:latin typeface="KAdin" panose="02000603000000000000" pitchFamily="2" charset="-79"/>
              <a:ea typeface="KAdin" panose="02000603000000000000" pitchFamily="2" charset="-79"/>
              <a:cs typeface="KAdin" panose="02000603000000000000" pitchFamily="2" charset="-79"/>
            </a:endParaRPr>
          </a:p>
        </p:txBody>
      </p:sp>
      <p:sp>
        <p:nvSpPr>
          <p:cNvPr id="3" name="Content Placeholder 2">
            <a:extLst>
              <a:ext uri="{FF2B5EF4-FFF2-40B4-BE49-F238E27FC236}">
                <a16:creationId xmlns:a16="http://schemas.microsoft.com/office/drawing/2014/main" id="{E330DB10-317A-4E54-B797-33C4C4B57C67}"/>
              </a:ext>
            </a:extLst>
          </p:cNvPr>
          <p:cNvSpPr>
            <a:spLocks noGrp="1"/>
          </p:cNvSpPr>
          <p:nvPr>
            <p:ph sz="half" idx="1"/>
          </p:nvPr>
        </p:nvSpPr>
        <p:spPr>
          <a:xfrm>
            <a:off x="2732688" y="2110109"/>
            <a:ext cx="3001871" cy="3788830"/>
          </a:xfrm>
        </p:spPr>
        <p:txBody>
          <a:bodyPr vert="horz" lIns="91440" tIns="45720" rIns="91440" bIns="45720" rtlCol="0" anchor="ctr">
            <a:normAutofit fontScale="62500" lnSpcReduction="20000"/>
          </a:bodyPr>
          <a:lstStyle/>
          <a:p>
            <a:pPr marL="0" indent="0" algn="r">
              <a:buNone/>
            </a:pPr>
            <a:endParaRPr lang="en-US" sz="4400" b="0" dirty="0">
              <a:solidFill>
                <a:srgbClr val="212529"/>
              </a:solidFill>
              <a:effectLst/>
              <a:latin typeface="Rubik"/>
            </a:endParaRPr>
          </a:p>
          <a:p>
            <a:pPr marL="0" indent="0">
              <a:buNone/>
            </a:pPr>
            <a:r>
              <a:rPr lang="en-US" sz="4400" b="0" dirty="0">
                <a:solidFill>
                  <a:srgbClr val="000000"/>
                </a:solidFill>
                <a:effectLst/>
                <a:latin typeface="+mj-lt"/>
              </a:rPr>
              <a:t>Baruch atah, Adonai Eloheinu, Melech haolam, borei p’ri hagafen.</a:t>
            </a:r>
          </a:p>
          <a:p>
            <a:pPr marL="0" indent="0" algn="r">
              <a:buNone/>
            </a:pPr>
            <a:endParaRPr lang="en-US" sz="4100" b="0" i="0" dirty="0">
              <a:solidFill>
                <a:srgbClr val="212529"/>
              </a:solidFill>
              <a:effectLst/>
              <a:latin typeface="Rubik"/>
              <a:cs typeface="+mj-cs"/>
            </a:endParaRPr>
          </a:p>
          <a:p>
            <a:pPr marL="0" indent="0">
              <a:buNone/>
            </a:pPr>
            <a:endParaRPr lang="en-US" b="0" i="0" dirty="0">
              <a:solidFill>
                <a:srgbClr val="000000"/>
              </a:solidFill>
              <a:effectLst/>
            </a:endParaRPr>
          </a:p>
          <a:p>
            <a:pPr marL="0" indent="0">
              <a:buNone/>
            </a:pPr>
            <a:br>
              <a:rPr lang="en-US" sz="3300" b="0" i="0" dirty="0">
                <a:solidFill>
                  <a:srgbClr val="000000"/>
                </a:solidFill>
                <a:effectLst/>
              </a:rPr>
            </a:br>
            <a:br>
              <a:rPr lang="en-US" b="0" i="0" dirty="0">
                <a:solidFill>
                  <a:srgbClr val="000000"/>
                </a:solidFill>
                <a:effectLst/>
              </a:rPr>
            </a:br>
            <a:endParaRPr lang="en-US" dirty="0">
              <a:solidFill>
                <a:srgbClr val="000000"/>
              </a:solidFill>
            </a:endParaRPr>
          </a:p>
        </p:txBody>
      </p:sp>
      <p:sp>
        <p:nvSpPr>
          <p:cNvPr id="2" name="TextBox 1">
            <a:extLst>
              <a:ext uri="{FF2B5EF4-FFF2-40B4-BE49-F238E27FC236}">
                <a16:creationId xmlns:a16="http://schemas.microsoft.com/office/drawing/2014/main" id="{E7F879DC-3C96-4A1E-984D-5A72A822A610}"/>
              </a:ext>
            </a:extLst>
          </p:cNvPr>
          <p:cNvSpPr txBox="1"/>
          <p:nvPr/>
        </p:nvSpPr>
        <p:spPr>
          <a:xfrm>
            <a:off x="-125968" y="2668172"/>
            <a:ext cx="2749850" cy="1815882"/>
          </a:xfrm>
          <a:prstGeom prst="rect">
            <a:avLst/>
          </a:prstGeom>
          <a:noFill/>
        </p:spPr>
        <p:txBody>
          <a:bodyPr wrap="square" rtlCol="0">
            <a:spAutoFit/>
          </a:bodyPr>
          <a:lstStyle/>
          <a:p>
            <a:pPr algn="r"/>
            <a:r>
              <a:rPr lang="he-IL" sz="2800" b="0" i="0" dirty="0">
                <a:solidFill>
                  <a:srgbClr val="212529"/>
                </a:solidFill>
                <a:effectLst/>
                <a:latin typeface="Rubik"/>
                <a:cs typeface="+mj-cs"/>
              </a:rPr>
              <a:t>בָּרוּךְ אַתָּה, יְיָ</a:t>
            </a:r>
            <a:br>
              <a:rPr lang="he-IL" sz="2800" dirty="0">
                <a:cs typeface="+mj-cs"/>
              </a:rPr>
            </a:br>
            <a:r>
              <a:rPr lang="he-IL" sz="2800" b="0" i="0" dirty="0">
                <a:solidFill>
                  <a:srgbClr val="212529"/>
                </a:solidFill>
                <a:effectLst/>
                <a:latin typeface="Rubik"/>
                <a:cs typeface="+mj-cs"/>
              </a:rPr>
              <a:t>אֱלֹהֵֽינוּ, מֶֽלֶךְ הָעוֹלָם</a:t>
            </a:r>
            <a:br>
              <a:rPr lang="he-IL" sz="2800" dirty="0">
                <a:cs typeface="+mj-cs"/>
              </a:rPr>
            </a:br>
            <a:r>
              <a:rPr lang="he-IL" sz="2800" b="0" i="0" dirty="0">
                <a:solidFill>
                  <a:srgbClr val="212529"/>
                </a:solidFill>
                <a:effectLst/>
                <a:latin typeface="Rubik"/>
                <a:cs typeface="+mj-cs"/>
              </a:rPr>
              <a:t> בּוֹרֵא פְּרִי הַגָּֽפֶן</a:t>
            </a:r>
            <a:endParaRPr lang="en-US" sz="2800" b="0" i="0" dirty="0">
              <a:solidFill>
                <a:srgbClr val="212529"/>
              </a:solidFill>
              <a:effectLst/>
              <a:latin typeface="Rubik"/>
              <a:cs typeface="+mj-cs"/>
            </a:endParaRPr>
          </a:p>
          <a:p>
            <a:pPr algn="r"/>
            <a:endParaRPr lang="en-US" sz="2800" dirty="0"/>
          </a:p>
        </p:txBody>
      </p:sp>
      <p:sp>
        <p:nvSpPr>
          <p:cNvPr id="4" name="TextBox 3">
            <a:extLst>
              <a:ext uri="{FF2B5EF4-FFF2-40B4-BE49-F238E27FC236}">
                <a16:creationId xmlns:a16="http://schemas.microsoft.com/office/drawing/2014/main" id="{E64B18AF-48DB-48EA-9171-78568B4FF89E}"/>
              </a:ext>
            </a:extLst>
          </p:cNvPr>
          <p:cNvSpPr txBox="1"/>
          <p:nvPr/>
        </p:nvSpPr>
        <p:spPr>
          <a:xfrm>
            <a:off x="253808" y="4833901"/>
            <a:ext cx="5335749" cy="830997"/>
          </a:xfrm>
          <a:prstGeom prst="rect">
            <a:avLst/>
          </a:prstGeom>
          <a:noFill/>
        </p:spPr>
        <p:txBody>
          <a:bodyPr wrap="square" rtlCol="0">
            <a:spAutoFit/>
          </a:bodyPr>
          <a:lstStyle/>
          <a:p>
            <a:r>
              <a:rPr lang="en-US" sz="2400" b="0" i="0" dirty="0">
                <a:solidFill>
                  <a:srgbClr val="000000"/>
                </a:solidFill>
                <a:effectLst/>
              </a:rPr>
              <a:t>Blessed are You, Holy Energy of the Universe, Creator of the fruit of the vine.</a:t>
            </a:r>
            <a:endParaRPr lang="en-US" sz="2400" dirty="0"/>
          </a:p>
        </p:txBody>
      </p:sp>
      <p:sp>
        <p:nvSpPr>
          <p:cNvPr id="5" name="TextBox 4">
            <a:extLst>
              <a:ext uri="{FF2B5EF4-FFF2-40B4-BE49-F238E27FC236}">
                <a16:creationId xmlns:a16="http://schemas.microsoft.com/office/drawing/2014/main" id="{E6525119-9E78-4E43-A064-EE6D52F7E26F}"/>
              </a:ext>
            </a:extLst>
          </p:cNvPr>
          <p:cNvSpPr txBox="1"/>
          <p:nvPr/>
        </p:nvSpPr>
        <p:spPr>
          <a:xfrm>
            <a:off x="2722450" y="1756166"/>
            <a:ext cx="1845377" cy="707886"/>
          </a:xfrm>
          <a:prstGeom prst="rect">
            <a:avLst/>
          </a:prstGeom>
          <a:noFill/>
        </p:spPr>
        <p:txBody>
          <a:bodyPr wrap="none" rtlCol="0">
            <a:spAutoFit/>
          </a:bodyPr>
          <a:lstStyle/>
          <a:p>
            <a:r>
              <a:rPr lang="en-US" sz="4000" dirty="0">
                <a:solidFill>
                  <a:srgbClr val="000000"/>
                </a:solidFill>
              </a:rPr>
              <a:t>Kiddush</a:t>
            </a:r>
            <a:endParaRPr lang="en-US" sz="4000" dirty="0"/>
          </a:p>
        </p:txBody>
      </p:sp>
      <p:sp>
        <p:nvSpPr>
          <p:cNvPr id="6" name="Slide Number Placeholder 5">
            <a:extLst>
              <a:ext uri="{FF2B5EF4-FFF2-40B4-BE49-F238E27FC236}">
                <a16:creationId xmlns:a16="http://schemas.microsoft.com/office/drawing/2014/main" id="{7C6D15B4-DA6A-4BC6-872D-1C5ED2B697F8}"/>
              </a:ext>
            </a:extLst>
          </p:cNvPr>
          <p:cNvSpPr>
            <a:spLocks noGrp="1"/>
          </p:cNvSpPr>
          <p:nvPr>
            <p:ph type="sldNum" sz="quarter" idx="12"/>
          </p:nvPr>
        </p:nvSpPr>
        <p:spPr>
          <a:xfrm>
            <a:off x="-2337257" y="6492865"/>
            <a:ext cx="2743200" cy="365125"/>
          </a:xfrm>
        </p:spPr>
        <p:txBody>
          <a:bodyPr/>
          <a:lstStyle/>
          <a:p>
            <a:fld id="{44F144A7-BC69-45B5-B9E0-A2849C5119D7}" type="slidenum">
              <a:rPr lang="en-US" sz="1600" b="1" smtClean="0">
                <a:solidFill>
                  <a:schemeClr val="tx1"/>
                </a:solidFill>
              </a:rPr>
              <a:t>21</a:t>
            </a:fld>
            <a:endParaRPr lang="en-US" b="1" dirty="0">
              <a:solidFill>
                <a:schemeClr val="tx1"/>
              </a:solidFill>
            </a:endParaRPr>
          </a:p>
        </p:txBody>
      </p:sp>
    </p:spTree>
    <p:extLst>
      <p:ext uri="{BB962C8B-B14F-4D97-AF65-F5344CB8AC3E}">
        <p14:creationId xmlns:p14="http://schemas.microsoft.com/office/powerpoint/2010/main" val="408377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 book&#10;&#10;Description automatically generated">
            <a:extLst>
              <a:ext uri="{FF2B5EF4-FFF2-40B4-BE49-F238E27FC236}">
                <a16:creationId xmlns:a16="http://schemas.microsoft.com/office/drawing/2014/main" id="{73CF85A9-4D39-4E46-8B09-77C983855EA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942" r="6980" b="-2"/>
          <a:stretch/>
        </p:blipFill>
        <p:spPr>
          <a:xfrm>
            <a:off x="3263148"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effectLst>
            <a:outerShdw blurRad="50800" dist="50800" dir="5400000" sx="1000" sy="1000" algn="ctr" rotWithShape="0">
              <a:srgbClr val="000000">
                <a:alpha val="43137"/>
              </a:srgbClr>
            </a:outerShdw>
          </a:effectLst>
        </p:spPr>
      </p:pic>
      <p:sp useBgFill="1">
        <p:nvSpPr>
          <p:cNvPr id="23" name="Freeform: Shape 1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4" name="Freeform: Shape 1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7374EB6-7978-443B-B9F1-A0633600E185}"/>
              </a:ext>
            </a:extLst>
          </p:cNvPr>
          <p:cNvSpPr>
            <a:spLocks noGrp="1"/>
          </p:cNvSpPr>
          <p:nvPr>
            <p:ph sz="half" idx="1"/>
          </p:nvPr>
        </p:nvSpPr>
        <p:spPr>
          <a:xfrm>
            <a:off x="358555" y="2266641"/>
            <a:ext cx="3438906" cy="4043672"/>
          </a:xfrm>
        </p:spPr>
        <p:txBody>
          <a:bodyPr vert="horz" lIns="91440" tIns="45720" rIns="91440" bIns="45720" rtlCol="0" anchor="t">
            <a:normAutofit fontScale="92500" lnSpcReduction="10000"/>
          </a:bodyPr>
          <a:lstStyle/>
          <a:p>
            <a:pPr marL="0" indent="0">
              <a:buNone/>
            </a:pPr>
            <a:endParaRPr lang="en-US" sz="3000" dirty="0"/>
          </a:p>
          <a:p>
            <a:pPr marL="0" indent="0" algn="r">
              <a:buNone/>
            </a:pPr>
            <a:r>
              <a:rPr lang="he-IL" sz="2200" b="1" i="0" dirty="0">
                <a:solidFill>
                  <a:srgbClr val="000000"/>
                </a:solidFill>
                <a:effectLst/>
                <a:latin typeface="Arial" panose="020B0604020202020204" pitchFamily="34" charset="0"/>
              </a:rPr>
              <a:t>בָּרוּךְ אַתָּה יְיָ אֱלֹהֵינוּ מֶלֶךְ הָעוֹלָם הַמּוֹצִיא לֶחֶם מִן הָאָרֶץ</a:t>
            </a:r>
            <a:endParaRPr lang="en-US" sz="2200" b="1" i="0" dirty="0">
              <a:solidFill>
                <a:srgbClr val="000000"/>
              </a:solidFill>
              <a:effectLst/>
              <a:latin typeface="Arial" panose="020B0604020202020204" pitchFamily="34" charset="0"/>
            </a:endParaRPr>
          </a:p>
          <a:p>
            <a:pPr marL="0" indent="0" algn="r">
              <a:buNone/>
            </a:pPr>
            <a:endParaRPr lang="en-US" sz="2400" dirty="0"/>
          </a:p>
          <a:p>
            <a:pPr marL="0" indent="0">
              <a:buNone/>
            </a:pPr>
            <a:r>
              <a:rPr lang="en-US" sz="1900" dirty="0"/>
              <a:t>Baruch atah Adonai, Eloheinu Melekh ha’olam, hamotzi lekhem min ha'aretz. </a:t>
            </a:r>
          </a:p>
          <a:p>
            <a:pPr marL="0" indent="0">
              <a:buNone/>
            </a:pPr>
            <a:endParaRPr lang="en-US" sz="1900" i="1" dirty="0"/>
          </a:p>
          <a:p>
            <a:pPr marL="0" indent="0">
              <a:buNone/>
            </a:pPr>
            <a:r>
              <a:rPr lang="en-US" sz="2400" dirty="0"/>
              <a:t>Blessed are you Adonai our God, Ruler of the universe, who causes bread to come forth from the earth</a:t>
            </a:r>
          </a:p>
        </p:txBody>
      </p:sp>
      <p:sp>
        <p:nvSpPr>
          <p:cNvPr id="2" name="TextBox 1">
            <a:extLst>
              <a:ext uri="{FF2B5EF4-FFF2-40B4-BE49-F238E27FC236}">
                <a16:creationId xmlns:a16="http://schemas.microsoft.com/office/drawing/2014/main" id="{5FF5F2EE-0FFB-4390-9BEC-6196DE451370}"/>
              </a:ext>
            </a:extLst>
          </p:cNvPr>
          <p:cNvSpPr txBox="1"/>
          <p:nvPr/>
        </p:nvSpPr>
        <p:spPr>
          <a:xfrm>
            <a:off x="603269" y="1535199"/>
            <a:ext cx="1443024" cy="646331"/>
          </a:xfrm>
          <a:prstGeom prst="rect">
            <a:avLst/>
          </a:prstGeom>
          <a:noFill/>
        </p:spPr>
        <p:txBody>
          <a:bodyPr wrap="none" rtlCol="0">
            <a:spAutoFit/>
          </a:bodyPr>
          <a:lstStyle/>
          <a:p>
            <a:r>
              <a:rPr lang="he-IL" sz="3600" dirty="0">
                <a:latin typeface="KAdin" panose="02000603000000000000" pitchFamily="2" charset="-79"/>
                <a:ea typeface="KAdin" panose="02000603000000000000" pitchFamily="2" charset="-79"/>
                <a:cs typeface="KAdin" panose="02000603000000000000" pitchFamily="2" charset="-79"/>
              </a:rPr>
              <a:t>המוציא</a:t>
            </a:r>
            <a:endParaRPr lang="en-US" sz="3600" dirty="0"/>
          </a:p>
        </p:txBody>
      </p:sp>
      <p:sp>
        <p:nvSpPr>
          <p:cNvPr id="4" name="TextBox 3">
            <a:extLst>
              <a:ext uri="{FF2B5EF4-FFF2-40B4-BE49-F238E27FC236}">
                <a16:creationId xmlns:a16="http://schemas.microsoft.com/office/drawing/2014/main" id="{4B827FD2-4360-4991-9D1C-004AE787FB8E}"/>
              </a:ext>
            </a:extLst>
          </p:cNvPr>
          <p:cNvSpPr txBox="1"/>
          <p:nvPr/>
        </p:nvSpPr>
        <p:spPr>
          <a:xfrm>
            <a:off x="2046293" y="1588573"/>
            <a:ext cx="1783206" cy="553998"/>
          </a:xfrm>
          <a:prstGeom prst="rect">
            <a:avLst/>
          </a:prstGeom>
          <a:noFill/>
        </p:spPr>
        <p:txBody>
          <a:bodyPr wrap="square" rtlCol="0">
            <a:spAutoFit/>
          </a:bodyPr>
          <a:lstStyle/>
          <a:p>
            <a:r>
              <a:rPr lang="en-US" sz="3000" b="1" dirty="0"/>
              <a:t>Ha Motzi</a:t>
            </a:r>
          </a:p>
        </p:txBody>
      </p:sp>
      <p:sp>
        <p:nvSpPr>
          <p:cNvPr id="5" name="Slide Number Placeholder 4">
            <a:extLst>
              <a:ext uri="{FF2B5EF4-FFF2-40B4-BE49-F238E27FC236}">
                <a16:creationId xmlns:a16="http://schemas.microsoft.com/office/drawing/2014/main" id="{1D4318FE-19B0-4BDB-9D0D-8540C9630C10}"/>
              </a:ext>
            </a:extLst>
          </p:cNvPr>
          <p:cNvSpPr>
            <a:spLocks noGrp="1"/>
          </p:cNvSpPr>
          <p:nvPr>
            <p:ph type="sldNum" sz="quarter" idx="12"/>
          </p:nvPr>
        </p:nvSpPr>
        <p:spPr>
          <a:xfrm>
            <a:off x="9448800" y="6310312"/>
            <a:ext cx="2743200" cy="365125"/>
          </a:xfrm>
        </p:spPr>
        <p:txBody>
          <a:bodyPr/>
          <a:lstStyle/>
          <a:p>
            <a:fld id="{44F144A7-BC69-45B5-B9E0-A2849C5119D7}" type="slidenum">
              <a:rPr lang="en-US" sz="1600" b="1" smtClean="0">
                <a:solidFill>
                  <a:schemeClr val="bg1"/>
                </a:solidFill>
              </a:rPr>
              <a:t>22</a:t>
            </a:fld>
            <a:endParaRPr lang="en-US" sz="1600" b="1" dirty="0">
              <a:solidFill>
                <a:schemeClr val="bg1"/>
              </a:solidFill>
            </a:endParaRPr>
          </a:p>
        </p:txBody>
      </p:sp>
    </p:spTree>
    <p:extLst>
      <p:ext uri="{BB962C8B-B14F-4D97-AF65-F5344CB8AC3E}">
        <p14:creationId xmlns:p14="http://schemas.microsoft.com/office/powerpoint/2010/main" val="287906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5">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BEAF897-B051-4E0F-A601-AFC41581659C}"/>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dirty="0">
                <a:latin typeface="KAdin" panose="02000603000000000000" pitchFamily="2" charset="-79"/>
                <a:ea typeface="KAdin" panose="02000603000000000000" pitchFamily="2" charset="-79"/>
                <a:cs typeface="KAdin" panose="02000603000000000000" pitchFamily="2" charset="-79"/>
              </a:rPr>
              <a:t> שירו ליי</a:t>
            </a:r>
            <a:r>
              <a:rPr lang="en-US" dirty="0">
                <a:effectLst/>
              </a:rPr>
              <a:t>S</a:t>
            </a:r>
            <a:r>
              <a:rPr lang="en-US" dirty="0"/>
              <a:t>hiru L’Adonai</a:t>
            </a:r>
            <a:br>
              <a:rPr lang="en-US" dirty="0"/>
            </a:br>
            <a:endParaRPr lang="en-US" dirty="0"/>
          </a:p>
        </p:txBody>
      </p:sp>
      <p:sp>
        <p:nvSpPr>
          <p:cNvPr id="58" name="Rectangle 57">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Content Placeholder 18" descr="A picture containing text&#10;&#10;Description automatically generated">
            <a:extLst>
              <a:ext uri="{FF2B5EF4-FFF2-40B4-BE49-F238E27FC236}">
                <a16:creationId xmlns:a16="http://schemas.microsoft.com/office/drawing/2014/main" id="{E6D49499-C8AA-4537-A1A9-1A83C849CBA7}"/>
              </a:ext>
            </a:extLst>
          </p:cNvPr>
          <p:cNvPicPr>
            <a:picLocks noChangeAspect="1"/>
          </p:cNvPicPr>
          <p:nvPr/>
        </p:nvPicPr>
        <p:blipFill rotWithShape="1">
          <a:blip r:embed="rId2">
            <a:extLst>
              <a:ext uri="{28A0092B-C50C-407E-A947-70E740481C1C}">
                <a14:useLocalDpi xmlns:a14="http://schemas.microsoft.com/office/drawing/2010/main" val="0"/>
              </a:ext>
            </a:extLst>
          </a:blip>
          <a:srcRect l="3663" r="-1" b="-1"/>
          <a:stretch/>
        </p:blipFill>
        <p:spPr>
          <a:xfrm>
            <a:off x="649224" y="722376"/>
            <a:ext cx="3337560" cy="5413248"/>
          </a:xfrm>
          <a:prstGeom prst="rect">
            <a:avLst/>
          </a:prstGeom>
          <a:effectLst/>
        </p:spPr>
      </p:pic>
      <p:sp>
        <p:nvSpPr>
          <p:cNvPr id="44" name="Content Placeholder 27">
            <a:extLst>
              <a:ext uri="{FF2B5EF4-FFF2-40B4-BE49-F238E27FC236}">
                <a16:creationId xmlns:a16="http://schemas.microsoft.com/office/drawing/2014/main" id="{A551178A-BFE9-4276-AB5D-DCE1ECBBCEB4}"/>
              </a:ext>
            </a:extLst>
          </p:cNvPr>
          <p:cNvSpPr>
            <a:spLocks noGrp="1"/>
          </p:cNvSpPr>
          <p:nvPr>
            <p:ph sz="half" idx="1"/>
          </p:nvPr>
        </p:nvSpPr>
        <p:spPr>
          <a:xfrm>
            <a:off x="5284520" y="1460052"/>
            <a:ext cx="6422848" cy="5116009"/>
          </a:xfrm>
        </p:spPr>
        <p:txBody>
          <a:bodyPr vert="horz" lIns="91440" tIns="45720" rIns="91440" bIns="45720" rtlCol="0">
            <a:normAutofit fontScale="47500" lnSpcReduction="20000"/>
          </a:bodyPr>
          <a:lstStyle/>
          <a:p>
            <a:pPr marL="0" marR="0" indent="0">
              <a:spcBef>
                <a:spcPts val="0"/>
              </a:spcBef>
              <a:spcAft>
                <a:spcPts val="800"/>
              </a:spcAft>
              <a:buNone/>
            </a:pPr>
            <a:endParaRPr lang="en-US" sz="3600" dirty="0"/>
          </a:p>
          <a:p>
            <a:pPr marL="0" marR="0" indent="0">
              <a:spcBef>
                <a:spcPts val="0"/>
              </a:spcBef>
              <a:spcAft>
                <a:spcPts val="800"/>
              </a:spcAft>
              <a:buNone/>
            </a:pPr>
            <a:r>
              <a:rPr lang="en-US" sz="3600" dirty="0">
                <a:effectLst/>
              </a:rPr>
              <a:t>Bless, laud, exult, and praise – </a:t>
            </a:r>
          </a:p>
          <a:p>
            <a:pPr marL="0" marR="0" indent="0">
              <a:spcBef>
                <a:spcPts val="0"/>
              </a:spcBef>
              <a:spcAft>
                <a:spcPts val="800"/>
              </a:spcAft>
              <a:buNone/>
            </a:pPr>
            <a:r>
              <a:rPr lang="en-US" sz="3600" dirty="0">
                <a:effectLst/>
              </a:rPr>
              <a:t>With all our hearts we cry out to You! </a:t>
            </a:r>
          </a:p>
          <a:p>
            <a:pPr marL="0" marR="0" indent="0">
              <a:spcBef>
                <a:spcPts val="0"/>
              </a:spcBef>
              <a:spcAft>
                <a:spcPts val="800"/>
              </a:spcAft>
              <a:buNone/>
            </a:pPr>
            <a:r>
              <a:rPr lang="en-US" sz="3600" dirty="0">
                <a:effectLst/>
              </a:rPr>
              <a:t>The Holy One who has given us music, </a:t>
            </a:r>
          </a:p>
          <a:p>
            <a:pPr marL="0" marR="0" indent="0">
              <a:spcBef>
                <a:spcPts val="0"/>
              </a:spcBef>
              <a:spcAft>
                <a:spcPts val="800"/>
              </a:spcAft>
              <a:buNone/>
            </a:pPr>
            <a:r>
              <a:rPr lang="en-US" sz="3600" dirty="0">
                <a:effectLst/>
              </a:rPr>
              <a:t>To proclaim our love for You –</a:t>
            </a:r>
          </a:p>
          <a:p>
            <a:pPr marL="0" marR="0" indent="0">
              <a:spcBef>
                <a:spcPts val="0"/>
              </a:spcBef>
              <a:spcAft>
                <a:spcPts val="800"/>
              </a:spcAft>
              <a:buNone/>
            </a:pPr>
            <a:r>
              <a:rPr lang="en-US" sz="3600" dirty="0">
                <a:effectLst/>
              </a:rPr>
              <a:t>We raise up our voices to every nation,</a:t>
            </a:r>
          </a:p>
          <a:p>
            <a:pPr marL="0" marR="0" indent="0">
              <a:spcBef>
                <a:spcPts val="0"/>
              </a:spcBef>
              <a:spcAft>
                <a:spcPts val="800"/>
              </a:spcAft>
              <a:buNone/>
            </a:pPr>
            <a:r>
              <a:rPr lang="en-US" sz="3600" dirty="0">
                <a:effectLst/>
              </a:rPr>
              <a:t>To all peoples, to all without hope! </a:t>
            </a:r>
          </a:p>
          <a:p>
            <a:pPr marL="0" marR="0" indent="0">
              <a:spcBef>
                <a:spcPts val="0"/>
              </a:spcBef>
              <a:spcAft>
                <a:spcPts val="800"/>
              </a:spcAft>
              <a:buNone/>
            </a:pPr>
            <a:r>
              <a:rPr lang="en-US" sz="3600" dirty="0">
                <a:effectLst/>
              </a:rPr>
              <a:t>You are ETERNAL, </a:t>
            </a:r>
          </a:p>
          <a:p>
            <a:pPr marL="0" marR="0" indent="0">
              <a:spcBef>
                <a:spcPts val="0"/>
              </a:spcBef>
              <a:spcAft>
                <a:spcPts val="800"/>
              </a:spcAft>
              <a:buNone/>
            </a:pPr>
            <a:r>
              <a:rPr lang="en-US" sz="3600" dirty="0">
                <a:effectLst/>
              </a:rPr>
              <a:t>Held in awe by the Divine Council,</a:t>
            </a:r>
          </a:p>
          <a:p>
            <a:pPr marL="0" marR="0" indent="0">
              <a:spcBef>
                <a:spcPts val="0"/>
              </a:spcBef>
              <a:spcAft>
                <a:spcPts val="800"/>
              </a:spcAft>
              <a:buNone/>
            </a:pPr>
            <a:r>
              <a:rPr lang="en-US" sz="3600" dirty="0">
                <a:effectLst/>
              </a:rPr>
              <a:t>Whose majesty reigns supreme.</a:t>
            </a:r>
          </a:p>
          <a:p>
            <a:pPr marL="0" marR="0" indent="0">
              <a:spcBef>
                <a:spcPts val="0"/>
              </a:spcBef>
              <a:spcAft>
                <a:spcPts val="800"/>
              </a:spcAft>
              <a:buNone/>
            </a:pPr>
            <a:r>
              <a:rPr lang="en-US" sz="3600" dirty="0">
                <a:effectLst/>
              </a:rPr>
              <a:t>Let the mighty oaks know before whom they stand,</a:t>
            </a:r>
          </a:p>
          <a:p>
            <a:pPr marL="0" marR="0" indent="0">
              <a:spcBef>
                <a:spcPts val="0"/>
              </a:spcBef>
              <a:spcAft>
                <a:spcPts val="800"/>
              </a:spcAft>
              <a:buNone/>
            </a:pPr>
            <a:r>
              <a:rPr lang="en-US" sz="3600" dirty="0">
                <a:effectLst/>
              </a:rPr>
              <a:t>And let the vast oceans know their Creator!</a:t>
            </a:r>
          </a:p>
          <a:p>
            <a:pPr marL="0" marR="0" indent="0">
              <a:spcBef>
                <a:spcPts val="0"/>
              </a:spcBef>
              <a:spcAft>
                <a:spcPts val="800"/>
              </a:spcAft>
              <a:buNone/>
            </a:pPr>
            <a:r>
              <a:rPr lang="en-US" sz="3600" dirty="0">
                <a:effectLst/>
              </a:rPr>
              <a:t>All the earth will sing out to You, </a:t>
            </a:r>
          </a:p>
          <a:p>
            <a:pPr marL="0" marR="0" indent="0">
              <a:spcBef>
                <a:spcPts val="0"/>
              </a:spcBef>
              <a:spcAft>
                <a:spcPts val="800"/>
              </a:spcAft>
              <a:buNone/>
            </a:pPr>
            <a:r>
              <a:rPr lang="en-US" sz="3600" dirty="0">
                <a:effectLst/>
              </a:rPr>
              <a:t>Divine Conductor of the infinite symphony,</a:t>
            </a:r>
          </a:p>
          <a:p>
            <a:pPr marL="0" marR="0" indent="0">
              <a:spcBef>
                <a:spcPts val="0"/>
              </a:spcBef>
              <a:spcAft>
                <a:spcPts val="800"/>
              </a:spcAft>
              <a:buNone/>
            </a:pPr>
            <a:r>
              <a:rPr lang="en-US" sz="3600" dirty="0">
                <a:effectLst/>
              </a:rPr>
              <a:t>The one who arranges our voices,</a:t>
            </a:r>
          </a:p>
          <a:p>
            <a:pPr marL="0" marR="0" indent="0">
              <a:spcBef>
                <a:spcPts val="0"/>
              </a:spcBef>
              <a:spcAft>
                <a:spcPts val="800"/>
              </a:spcAft>
              <a:buNone/>
            </a:pPr>
            <a:r>
              <a:rPr lang="en-US" sz="3600" dirty="0">
                <a:effectLst/>
              </a:rPr>
              <a:t>And puts life into order. </a:t>
            </a:r>
          </a:p>
          <a:p>
            <a:pPr marL="0" marR="0" indent="0">
              <a:spcBef>
                <a:spcPts val="0"/>
              </a:spcBef>
              <a:spcAft>
                <a:spcPts val="800"/>
              </a:spcAft>
              <a:buNone/>
            </a:pPr>
            <a:r>
              <a:rPr lang="en-US" sz="3600" dirty="0">
                <a:effectLst/>
              </a:rPr>
              <a:t>Blessed are You, who has given us song by which to praise You!</a:t>
            </a:r>
          </a:p>
          <a:p>
            <a:pPr marL="0"/>
            <a:endParaRPr lang="en-US" sz="800" dirty="0"/>
          </a:p>
          <a:p>
            <a:pPr marL="0"/>
            <a:endParaRPr lang="en-US" sz="800" dirty="0"/>
          </a:p>
          <a:p>
            <a:pPr marL="0"/>
            <a:endParaRPr lang="en-US" sz="800" dirty="0"/>
          </a:p>
        </p:txBody>
      </p:sp>
      <p:sp>
        <p:nvSpPr>
          <p:cNvPr id="2" name="Slide Number Placeholder 1">
            <a:extLst>
              <a:ext uri="{FF2B5EF4-FFF2-40B4-BE49-F238E27FC236}">
                <a16:creationId xmlns:a16="http://schemas.microsoft.com/office/drawing/2014/main" id="{CEE97DAA-299D-442B-A0BB-DCB67B682DE4}"/>
              </a:ext>
            </a:extLst>
          </p:cNvPr>
          <p:cNvSpPr>
            <a:spLocks noGrp="1"/>
          </p:cNvSpPr>
          <p:nvPr>
            <p:ph type="sldNum" sz="quarter" idx="12"/>
          </p:nvPr>
        </p:nvSpPr>
        <p:spPr>
          <a:xfrm>
            <a:off x="9339805" y="6451282"/>
            <a:ext cx="2743200" cy="365125"/>
          </a:xfrm>
        </p:spPr>
        <p:txBody>
          <a:bodyPr/>
          <a:lstStyle/>
          <a:p>
            <a:fld id="{44F144A7-BC69-45B5-B9E0-A2849C5119D7}" type="slidenum">
              <a:rPr lang="en-US" sz="1600" b="1" smtClean="0">
                <a:solidFill>
                  <a:schemeClr val="tx1"/>
                </a:solidFill>
              </a:rPr>
              <a:t>3</a:t>
            </a:fld>
            <a:endParaRPr lang="en-US" sz="1600" b="1" dirty="0">
              <a:solidFill>
                <a:schemeClr val="tx1"/>
              </a:solidFill>
            </a:endParaRPr>
          </a:p>
        </p:txBody>
      </p:sp>
    </p:spTree>
    <p:extLst>
      <p:ext uri="{BB962C8B-B14F-4D97-AF65-F5344CB8AC3E}">
        <p14:creationId xmlns:p14="http://schemas.microsoft.com/office/powerpoint/2010/main" val="41804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EBF6D8-BD59-48BB-881A-C0316C915E31}"/>
              </a:ext>
            </a:extLst>
          </p:cNvPr>
          <p:cNvSpPr>
            <a:spLocks noGrp="1"/>
          </p:cNvSpPr>
          <p:nvPr>
            <p:ph type="title"/>
          </p:nvPr>
        </p:nvSpPr>
        <p:spPr>
          <a:xfrm>
            <a:off x="527538" y="5273467"/>
            <a:ext cx="11139854" cy="930447"/>
          </a:xfrm>
        </p:spPr>
        <p:txBody>
          <a:bodyPr vert="horz" lIns="91440" tIns="45720" rIns="91440" bIns="45720" rtlCol="0" anchor="b">
            <a:normAutofit/>
          </a:bodyPr>
          <a:lstStyle/>
          <a:p>
            <a:pPr algn="ctr"/>
            <a:r>
              <a:rPr lang="en-US" sz="3000" b="1" dirty="0">
                <a:solidFill>
                  <a:srgbClr val="FFFFFF"/>
                </a:solidFill>
              </a:rPr>
              <a:t>Lecha Dodi </a:t>
            </a:r>
            <a:br>
              <a:rPr lang="en-US" sz="3000" b="1" dirty="0">
                <a:solidFill>
                  <a:srgbClr val="FFFFFF"/>
                </a:solidFill>
              </a:rPr>
            </a:br>
            <a:r>
              <a:rPr lang="en-US" sz="3000" b="1" dirty="0">
                <a:solidFill>
                  <a:srgbClr val="FFFFFF"/>
                </a:solidFill>
                <a:latin typeface="KAdin" panose="02000603000000000000" pitchFamily="2" charset="-79"/>
                <a:ea typeface="KAdin" panose="02000603000000000000" pitchFamily="2" charset="-79"/>
                <a:cs typeface="KAdin" panose="02000603000000000000" pitchFamily="2" charset="-79"/>
              </a:rPr>
              <a:t>לכה דודי</a:t>
            </a:r>
          </a:p>
        </p:txBody>
      </p:sp>
      <p:pic>
        <p:nvPicPr>
          <p:cNvPr id="5" name="Content Placeholder 4" descr="A picture containing text&#10;&#10;Description automatically generated">
            <a:extLst>
              <a:ext uri="{FF2B5EF4-FFF2-40B4-BE49-F238E27FC236}">
                <a16:creationId xmlns:a16="http://schemas.microsoft.com/office/drawing/2014/main" id="{ACD65728-FBF2-4390-B8A7-29C80109DB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1530"/>
          <a:stretch/>
        </p:blipFill>
        <p:spPr>
          <a:xfrm>
            <a:off x="1271264" y="307731"/>
            <a:ext cx="3553469" cy="3997637"/>
          </a:xfrm>
          <a:prstGeom prst="rect">
            <a:avLst/>
          </a:prstGeom>
          <a:effectLst>
            <a:outerShdw blurRad="50800" dist="50800" dir="5400000" sx="104000" sy="104000" algn="ctr" rotWithShape="0">
              <a:srgbClr val="000000">
                <a:alpha val="43137"/>
              </a:srgbClr>
            </a:outerShdw>
          </a:effectLst>
        </p:spPr>
      </p:pic>
      <p:pic>
        <p:nvPicPr>
          <p:cNvPr id="7" name="Picture 6" descr="A picture containing text&#10;&#10;Description automatically generated">
            <a:extLst>
              <a:ext uri="{FF2B5EF4-FFF2-40B4-BE49-F238E27FC236}">
                <a16:creationId xmlns:a16="http://schemas.microsoft.com/office/drawing/2014/main" id="{FD72CBE7-6A96-4E02-A088-E2D8895E6F48}"/>
              </a:ext>
            </a:extLst>
          </p:cNvPr>
          <p:cNvPicPr>
            <a:picLocks noChangeAspect="1"/>
          </p:cNvPicPr>
          <p:nvPr/>
        </p:nvPicPr>
        <p:blipFill rotWithShape="1">
          <a:blip r:embed="rId3">
            <a:extLst>
              <a:ext uri="{28A0092B-C50C-407E-A947-70E740481C1C}">
                <a14:useLocalDpi xmlns:a14="http://schemas.microsoft.com/office/drawing/2010/main" val="0"/>
              </a:ext>
            </a:extLst>
          </a:blip>
          <a:srcRect r="-1" b="20386"/>
          <a:stretch/>
        </p:blipFill>
        <p:spPr>
          <a:xfrm>
            <a:off x="7367708" y="307731"/>
            <a:ext cx="3552586" cy="3997637"/>
          </a:xfrm>
          <a:prstGeom prst="rect">
            <a:avLst/>
          </a:prstGeom>
          <a:effectLst>
            <a:outerShdw blurRad="50800" dist="50800" dir="5400000" sx="104000" sy="104000" algn="ctr" rotWithShape="0">
              <a:srgbClr val="000000">
                <a:alpha val="43137"/>
              </a:srgbClr>
            </a:outerShdw>
          </a:effectLst>
        </p:spPr>
      </p:pic>
      <p:cxnSp>
        <p:nvCxnSpPr>
          <p:cNvPr id="45" name="Straight Connector 4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21A7D49-B003-4216-8087-CE93626ABBDB}"/>
              </a:ext>
            </a:extLst>
          </p:cNvPr>
          <p:cNvSpPr>
            <a:spLocks noGrp="1"/>
          </p:cNvSpPr>
          <p:nvPr>
            <p:ph type="sldNum" sz="quarter" idx="12"/>
          </p:nvPr>
        </p:nvSpPr>
        <p:spPr>
          <a:xfrm>
            <a:off x="9328230" y="6527850"/>
            <a:ext cx="2743200" cy="365125"/>
          </a:xfrm>
        </p:spPr>
        <p:txBody>
          <a:bodyPr/>
          <a:lstStyle/>
          <a:p>
            <a:fld id="{44F144A7-BC69-45B5-B9E0-A2849C5119D7}" type="slidenum">
              <a:rPr lang="en-US" sz="1600" smtClean="0">
                <a:solidFill>
                  <a:schemeClr val="tx1"/>
                </a:solidFill>
              </a:rPr>
              <a:t>4</a:t>
            </a:fld>
            <a:endParaRPr lang="en-US" sz="1600" dirty="0">
              <a:solidFill>
                <a:schemeClr val="tx1"/>
              </a:solidFill>
            </a:endParaRPr>
          </a:p>
        </p:txBody>
      </p:sp>
    </p:spTree>
    <p:extLst>
      <p:ext uri="{BB962C8B-B14F-4D97-AF65-F5344CB8AC3E}">
        <p14:creationId xmlns:p14="http://schemas.microsoft.com/office/powerpoint/2010/main" val="152554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icture containing text, blur&#10;&#10;Description automatically generated">
            <a:extLst>
              <a:ext uri="{FF2B5EF4-FFF2-40B4-BE49-F238E27FC236}">
                <a16:creationId xmlns:a16="http://schemas.microsoft.com/office/drawing/2014/main" id="{D02BE2C5-968A-42CA-A2C3-80219DED1A36}"/>
              </a:ext>
            </a:extLst>
          </p:cNvPr>
          <p:cNvPicPr>
            <a:picLocks noChangeAspect="1"/>
          </p:cNvPicPr>
          <p:nvPr/>
        </p:nvPicPr>
        <p:blipFill rotWithShape="1">
          <a:blip r:embed="rId2">
            <a:extLst>
              <a:ext uri="{28A0092B-C50C-407E-A947-70E740481C1C}">
                <a14:useLocalDpi xmlns:a14="http://schemas.microsoft.com/office/drawing/2010/main" val="0"/>
              </a:ext>
            </a:extLst>
          </a:blip>
          <a:srcRect t="28334" b="18474"/>
          <a:stretch/>
        </p:blipFill>
        <p:spPr>
          <a:xfrm>
            <a:off x="2555441"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BFDC04F-969C-4039-B59A-88839C552276}"/>
              </a:ext>
            </a:extLst>
          </p:cNvPr>
          <p:cNvSpPr txBox="1"/>
          <p:nvPr/>
        </p:nvSpPr>
        <p:spPr>
          <a:xfrm>
            <a:off x="1226916" y="1064871"/>
            <a:ext cx="4827038" cy="5324354"/>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en-US" sz="3000" dirty="0"/>
              <a:t>Shabbat Has Arrived in Our City</a:t>
            </a:r>
          </a:p>
          <a:p>
            <a:pPr defTabSz="914400">
              <a:lnSpc>
                <a:spcPct val="90000"/>
              </a:lnSpc>
              <a:spcAft>
                <a:spcPts val="600"/>
              </a:spcAft>
            </a:pPr>
            <a:endParaRPr lang="en-US" sz="1500" b="1" dirty="0"/>
          </a:p>
          <a:p>
            <a:pPr defTabSz="914400">
              <a:lnSpc>
                <a:spcPct val="90000"/>
              </a:lnSpc>
              <a:spcAft>
                <a:spcPts val="600"/>
              </a:spcAft>
            </a:pPr>
            <a:r>
              <a:rPr lang="en-US" sz="1500" dirty="0"/>
              <a:t>Shabbat has arrived in our city</a:t>
            </a:r>
          </a:p>
          <a:p>
            <a:pPr defTabSz="914400">
              <a:lnSpc>
                <a:spcPct val="90000"/>
              </a:lnSpc>
              <a:spcAft>
                <a:spcPts val="600"/>
              </a:spcAft>
            </a:pPr>
            <a:r>
              <a:rPr lang="en-US" sz="1500" dirty="0">
                <a:effectLst/>
              </a:rPr>
              <a:t>We give thanks for this time </a:t>
            </a:r>
          </a:p>
          <a:p>
            <a:pPr defTabSz="914400">
              <a:lnSpc>
                <a:spcPct val="90000"/>
              </a:lnSpc>
              <a:spcAft>
                <a:spcPts val="600"/>
              </a:spcAft>
            </a:pPr>
            <a:r>
              <a:rPr lang="en-US" sz="1500" dirty="0">
                <a:effectLst/>
              </a:rPr>
              <a:t>Shabbat has arrived in our city</a:t>
            </a:r>
          </a:p>
          <a:p>
            <a:pPr defTabSz="914400">
              <a:lnSpc>
                <a:spcPct val="90000"/>
              </a:lnSpc>
              <a:spcAft>
                <a:spcPts val="600"/>
              </a:spcAft>
            </a:pPr>
            <a:r>
              <a:rPr lang="en-US" sz="1500" dirty="0">
                <a:effectLst/>
              </a:rPr>
              <a:t>Please God, bless me with your light</a:t>
            </a:r>
          </a:p>
          <a:p>
            <a:pPr defTabSz="914400">
              <a:lnSpc>
                <a:spcPct val="90000"/>
              </a:lnSpc>
              <a:spcAft>
                <a:spcPts val="600"/>
              </a:spcAft>
            </a:pPr>
            <a:endParaRPr lang="en-US" sz="1500" dirty="0">
              <a:effectLst/>
            </a:endParaRPr>
          </a:p>
          <a:p>
            <a:pPr defTabSz="914400">
              <a:lnSpc>
                <a:spcPct val="90000"/>
              </a:lnSpc>
              <a:spcAft>
                <a:spcPts val="600"/>
              </a:spcAft>
            </a:pPr>
            <a:r>
              <a:rPr lang="en-US" sz="1500" dirty="0">
                <a:effectLst/>
              </a:rPr>
              <a:t>I’ll gather it thrice, </a:t>
            </a:r>
          </a:p>
          <a:p>
            <a:pPr defTabSz="914400">
              <a:lnSpc>
                <a:spcPct val="90000"/>
              </a:lnSpc>
              <a:spcAft>
                <a:spcPts val="600"/>
              </a:spcAft>
            </a:pPr>
            <a:r>
              <a:rPr lang="en-US" sz="1500" dirty="0">
                <a:effectLst/>
              </a:rPr>
              <a:t>Oh no, not once, not twice</a:t>
            </a:r>
          </a:p>
          <a:p>
            <a:pPr defTabSz="914400">
              <a:lnSpc>
                <a:spcPct val="90000"/>
              </a:lnSpc>
              <a:spcAft>
                <a:spcPts val="600"/>
              </a:spcAft>
            </a:pPr>
            <a:r>
              <a:rPr lang="en-US" sz="1500" dirty="0">
                <a:effectLst/>
              </a:rPr>
              <a:t>As the lights begin to flicker</a:t>
            </a:r>
          </a:p>
          <a:p>
            <a:pPr defTabSz="914400">
              <a:lnSpc>
                <a:spcPct val="90000"/>
              </a:lnSpc>
              <a:spcAft>
                <a:spcPts val="600"/>
              </a:spcAft>
            </a:pPr>
            <a:r>
              <a:rPr lang="en-US" sz="1500" dirty="0">
                <a:effectLst/>
              </a:rPr>
              <a:t>They’ll dance and then ill whisper</a:t>
            </a:r>
          </a:p>
          <a:p>
            <a:pPr marR="0" defTabSz="914400">
              <a:lnSpc>
                <a:spcPct val="90000"/>
              </a:lnSpc>
              <a:spcBef>
                <a:spcPts val="0"/>
              </a:spcBef>
              <a:spcAft>
                <a:spcPts val="600"/>
              </a:spcAft>
            </a:pPr>
            <a:r>
              <a:rPr lang="en-US" sz="1500" dirty="0">
                <a:effectLst/>
              </a:rPr>
              <a:t>Holy, holy, holy, are You – </a:t>
            </a:r>
          </a:p>
          <a:p>
            <a:pPr marR="0" defTabSz="914400">
              <a:lnSpc>
                <a:spcPct val="90000"/>
              </a:lnSpc>
              <a:spcBef>
                <a:spcPts val="0"/>
              </a:spcBef>
              <a:spcAft>
                <a:spcPts val="600"/>
              </a:spcAft>
            </a:pPr>
            <a:r>
              <a:rPr lang="en-US" sz="1500" b="1" dirty="0">
                <a:effectLst/>
              </a:rPr>
              <a:t>[chorus]</a:t>
            </a:r>
          </a:p>
          <a:p>
            <a:pPr defTabSz="914400">
              <a:lnSpc>
                <a:spcPct val="90000"/>
              </a:lnSpc>
              <a:spcAft>
                <a:spcPts val="600"/>
              </a:spcAft>
            </a:pPr>
            <a:endParaRPr lang="en-US" sz="1500" dirty="0">
              <a:effectLst/>
            </a:endParaRPr>
          </a:p>
          <a:p>
            <a:pPr defTabSz="914400">
              <a:lnSpc>
                <a:spcPct val="90000"/>
              </a:lnSpc>
              <a:spcAft>
                <a:spcPts val="600"/>
              </a:spcAft>
            </a:pPr>
            <a:r>
              <a:rPr lang="en-US" sz="1500" dirty="0">
                <a:effectLst/>
              </a:rPr>
              <a:t>This week has come and gone</a:t>
            </a:r>
          </a:p>
          <a:p>
            <a:pPr defTabSz="914400">
              <a:lnSpc>
                <a:spcPct val="90000"/>
              </a:lnSpc>
              <a:spcAft>
                <a:spcPts val="600"/>
              </a:spcAft>
            </a:pPr>
            <a:r>
              <a:rPr lang="en-US" sz="1500" dirty="0">
                <a:effectLst/>
              </a:rPr>
              <a:t>But now we say that we’re done</a:t>
            </a:r>
          </a:p>
          <a:p>
            <a:pPr defTabSz="914400">
              <a:lnSpc>
                <a:spcPct val="90000"/>
              </a:lnSpc>
              <a:spcAft>
                <a:spcPts val="600"/>
              </a:spcAft>
            </a:pPr>
            <a:r>
              <a:rPr lang="en-US" sz="1500" dirty="0">
                <a:effectLst/>
              </a:rPr>
              <a:t>As we put away our strife’s </a:t>
            </a:r>
          </a:p>
          <a:p>
            <a:pPr defTabSz="914400">
              <a:lnSpc>
                <a:spcPct val="90000"/>
              </a:lnSpc>
              <a:spcAft>
                <a:spcPts val="600"/>
              </a:spcAft>
            </a:pPr>
            <a:r>
              <a:rPr lang="en-US" sz="1500" dirty="0">
                <a:effectLst/>
              </a:rPr>
              <a:t>And we bask in God’s light, singing</a:t>
            </a:r>
          </a:p>
          <a:p>
            <a:pPr defTabSz="914400">
              <a:lnSpc>
                <a:spcPct val="90000"/>
              </a:lnSpc>
              <a:spcAft>
                <a:spcPts val="600"/>
              </a:spcAft>
            </a:pPr>
            <a:r>
              <a:rPr lang="en-US" sz="1500" dirty="0">
                <a:effectLst/>
              </a:rPr>
              <a:t>Shalom, Shalom,  Shalom</a:t>
            </a:r>
          </a:p>
          <a:p>
            <a:pPr defTabSz="914400">
              <a:lnSpc>
                <a:spcPct val="90000"/>
              </a:lnSpc>
              <a:spcAft>
                <a:spcPts val="600"/>
              </a:spcAft>
            </a:pPr>
            <a:r>
              <a:rPr lang="en-US" sz="1500" b="1" dirty="0">
                <a:effectLst/>
              </a:rPr>
              <a:t>[chorus]</a:t>
            </a:r>
          </a:p>
          <a:p>
            <a:pPr indent="-228600" defTabSz="914400">
              <a:lnSpc>
                <a:spcPct val="90000"/>
              </a:lnSpc>
              <a:spcAft>
                <a:spcPts val="600"/>
              </a:spcAft>
              <a:buFont typeface="Arial" panose="020B0604020202020204" pitchFamily="34" charset="0"/>
              <a:buChar char="•"/>
            </a:pPr>
            <a:endParaRPr lang="en-US" sz="800" dirty="0">
              <a:effectLst/>
            </a:endParaRPr>
          </a:p>
          <a:p>
            <a:pPr indent="-228600" defTabSz="914400">
              <a:lnSpc>
                <a:spcPct val="90000"/>
              </a:lnSpc>
              <a:spcAft>
                <a:spcPts val="600"/>
              </a:spcAft>
              <a:buFont typeface="Arial" panose="020B0604020202020204" pitchFamily="34" charset="0"/>
              <a:buChar char="•"/>
            </a:pPr>
            <a:endParaRPr lang="en-US" sz="800" dirty="0"/>
          </a:p>
        </p:txBody>
      </p:sp>
      <p:sp>
        <p:nvSpPr>
          <p:cNvPr id="2" name="Slide Number Placeholder 1">
            <a:extLst>
              <a:ext uri="{FF2B5EF4-FFF2-40B4-BE49-F238E27FC236}">
                <a16:creationId xmlns:a16="http://schemas.microsoft.com/office/drawing/2014/main" id="{EBBED775-DF42-4640-8DE4-21E296058C03}"/>
              </a:ext>
            </a:extLst>
          </p:cNvPr>
          <p:cNvSpPr>
            <a:spLocks noGrp="1"/>
          </p:cNvSpPr>
          <p:nvPr>
            <p:ph type="sldNum" sz="quarter" idx="12"/>
          </p:nvPr>
        </p:nvSpPr>
        <p:spPr>
          <a:xfrm>
            <a:off x="9328230" y="6389225"/>
            <a:ext cx="2743200" cy="365125"/>
          </a:xfrm>
        </p:spPr>
        <p:txBody>
          <a:bodyPr/>
          <a:lstStyle/>
          <a:p>
            <a:fld id="{44F144A7-BC69-45B5-B9E0-A2849C5119D7}" type="slidenum">
              <a:rPr lang="en-US" sz="1600" b="1" smtClean="0">
                <a:solidFill>
                  <a:schemeClr val="bg1"/>
                </a:solidFill>
              </a:rPr>
              <a:t>5</a:t>
            </a:fld>
            <a:endParaRPr lang="en-US" sz="1600" b="1" dirty="0">
              <a:solidFill>
                <a:schemeClr val="bg1"/>
              </a:solidFill>
            </a:endParaRPr>
          </a:p>
        </p:txBody>
      </p:sp>
    </p:spTree>
    <p:extLst>
      <p:ext uri="{BB962C8B-B14F-4D97-AF65-F5344CB8AC3E}">
        <p14:creationId xmlns:p14="http://schemas.microsoft.com/office/powerpoint/2010/main" val="122793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descr="A picture containing text&#10;&#10;Description automatically generated">
            <a:extLst>
              <a:ext uri="{FF2B5EF4-FFF2-40B4-BE49-F238E27FC236}">
                <a16:creationId xmlns:a16="http://schemas.microsoft.com/office/drawing/2014/main" id="{F7A476BD-1F83-4807-8549-6FCB52BE4D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55" b="30717"/>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TextBox 1">
            <a:extLst>
              <a:ext uri="{FF2B5EF4-FFF2-40B4-BE49-F238E27FC236}">
                <a16:creationId xmlns:a16="http://schemas.microsoft.com/office/drawing/2014/main" id="{17670201-8F41-4B3C-8BA5-C7E756A2BED3}"/>
              </a:ext>
            </a:extLst>
          </p:cNvPr>
          <p:cNvSpPr txBox="1"/>
          <p:nvPr/>
        </p:nvSpPr>
        <p:spPr>
          <a:xfrm>
            <a:off x="9206592" y="1076049"/>
            <a:ext cx="5290249" cy="6510528"/>
          </a:xfrm>
          <a:prstGeom prst="rect">
            <a:avLst/>
          </a:prstGeom>
        </p:spPr>
        <p:txBody>
          <a:bodyPr vert="horz" lIns="91440" tIns="45720" rIns="91440" bIns="45720" rtlCol="0">
            <a:normAutofit/>
          </a:bodyPr>
          <a:lstStyle/>
          <a:p>
            <a:pPr defTabSz="914400">
              <a:lnSpc>
                <a:spcPct val="90000"/>
              </a:lnSpc>
              <a:spcAft>
                <a:spcPts val="600"/>
              </a:spcAft>
            </a:pPr>
            <a:endParaRPr lang="en-US" dirty="0"/>
          </a:p>
          <a:p>
            <a:pPr defTabSz="914400">
              <a:lnSpc>
                <a:spcPct val="90000"/>
              </a:lnSpc>
              <a:spcAft>
                <a:spcPts val="600"/>
              </a:spcAft>
            </a:pPr>
            <a:r>
              <a:rPr lang="en-US" sz="1400" b="1" i="0" dirty="0">
                <a:effectLst/>
              </a:rPr>
              <a:t>Sha-lom a-lei-chem</a:t>
            </a:r>
            <a:r>
              <a:rPr lang="en-US" sz="1400" b="0" i="0" dirty="0">
                <a:effectLst/>
              </a:rPr>
              <a:t>,</a:t>
            </a:r>
            <a:br>
              <a:rPr lang="en-US" sz="1400" dirty="0"/>
            </a:br>
            <a:r>
              <a:rPr lang="en-US" sz="1400" b="0" i="0" dirty="0">
                <a:effectLst/>
              </a:rPr>
              <a:t>mal-a-chei ha-sha-reit,</a:t>
            </a:r>
            <a:br>
              <a:rPr lang="en-US" sz="1400" dirty="0"/>
            </a:br>
            <a:r>
              <a:rPr lang="en-US" sz="1400" b="0" i="0" dirty="0">
                <a:effectLst/>
              </a:rPr>
              <a:t>mal-a-chei el-yon,</a:t>
            </a:r>
            <a:br>
              <a:rPr lang="en-US" sz="1400" dirty="0"/>
            </a:br>
            <a:r>
              <a:rPr lang="en-US" sz="1400" b="0" i="0" dirty="0">
                <a:effectLst/>
              </a:rPr>
              <a:t>mi-me-lech ma-l'chei ha-m'la-chim,</a:t>
            </a:r>
            <a:br>
              <a:rPr lang="en-US" sz="1400" dirty="0"/>
            </a:br>
            <a:r>
              <a:rPr lang="en-US" sz="1400" b="0" i="0" dirty="0">
                <a:effectLst/>
              </a:rPr>
              <a:t>ha-ka-dosh ba-ruch hu.</a:t>
            </a:r>
            <a:br>
              <a:rPr lang="en-US" sz="1400" dirty="0"/>
            </a:br>
            <a:br>
              <a:rPr lang="en-US" sz="1400" dirty="0"/>
            </a:br>
            <a:r>
              <a:rPr lang="en-US" sz="1400" b="1" i="0" dirty="0">
                <a:effectLst/>
              </a:rPr>
              <a:t>Bo-a-chem l'sha-lom</a:t>
            </a:r>
            <a:r>
              <a:rPr lang="en-US" sz="1400" b="0" i="0" dirty="0">
                <a:effectLst/>
              </a:rPr>
              <a:t>,</a:t>
            </a:r>
            <a:br>
              <a:rPr lang="en-US" sz="1400" dirty="0"/>
            </a:br>
            <a:r>
              <a:rPr lang="en-US" sz="1400" b="0" i="0" dirty="0">
                <a:effectLst/>
              </a:rPr>
              <a:t>mal-a-chei ha-sha-lom,</a:t>
            </a:r>
            <a:br>
              <a:rPr lang="en-US" sz="1400" dirty="0"/>
            </a:br>
            <a:r>
              <a:rPr lang="en-US" sz="1400" b="0" i="0" dirty="0">
                <a:effectLst/>
              </a:rPr>
              <a:t>mal-a-chei el-yon,</a:t>
            </a:r>
            <a:br>
              <a:rPr lang="en-US" sz="1400" dirty="0"/>
            </a:br>
            <a:r>
              <a:rPr lang="en-US" sz="1400" b="0" i="0" dirty="0">
                <a:effectLst/>
              </a:rPr>
              <a:t>mi-me-lech ma-l'chei ha-m'la-chim,</a:t>
            </a:r>
            <a:br>
              <a:rPr lang="en-US" sz="1400" dirty="0"/>
            </a:br>
            <a:r>
              <a:rPr lang="en-US" sz="1400" b="0" i="0" dirty="0">
                <a:effectLst/>
              </a:rPr>
              <a:t>ha-ka-dosh ba-ruch hu.</a:t>
            </a:r>
            <a:br>
              <a:rPr lang="en-US" sz="1400" dirty="0"/>
            </a:br>
            <a:br>
              <a:rPr lang="en-US" sz="1400" dirty="0"/>
            </a:br>
            <a:br>
              <a:rPr lang="en-US" sz="1400" dirty="0"/>
            </a:br>
            <a:r>
              <a:rPr lang="en-US" sz="1400" b="1" i="0" dirty="0">
                <a:effectLst/>
              </a:rPr>
              <a:t>Bar-chu-ni l'sha-lom</a:t>
            </a:r>
            <a:r>
              <a:rPr lang="en-US" sz="1400" b="0" i="0" dirty="0">
                <a:effectLst/>
              </a:rPr>
              <a:t>,</a:t>
            </a:r>
            <a:br>
              <a:rPr lang="en-US" sz="1400" dirty="0"/>
            </a:br>
            <a:r>
              <a:rPr lang="en-US" sz="1400" b="0" i="0" dirty="0">
                <a:effectLst/>
              </a:rPr>
              <a:t>mal-a-chei ha-sha-lom,</a:t>
            </a:r>
            <a:br>
              <a:rPr lang="en-US" sz="1400" dirty="0"/>
            </a:br>
            <a:r>
              <a:rPr lang="en-US" sz="1400" b="0" i="0" dirty="0">
                <a:effectLst/>
              </a:rPr>
              <a:t>mal-a-chei el-yon,</a:t>
            </a:r>
            <a:br>
              <a:rPr lang="en-US" sz="1400" dirty="0"/>
            </a:br>
            <a:r>
              <a:rPr lang="en-US" sz="1400" b="0" i="0" dirty="0">
                <a:effectLst/>
              </a:rPr>
              <a:t>mi-me-lech ma-l'chei ha-m'la-chim,</a:t>
            </a:r>
            <a:br>
              <a:rPr lang="en-US" sz="1400" dirty="0"/>
            </a:br>
            <a:r>
              <a:rPr lang="en-US" sz="1400" b="0" i="0" dirty="0">
                <a:effectLst/>
              </a:rPr>
              <a:t>ha-ka-dosh ba-ruch hu.</a:t>
            </a:r>
            <a:br>
              <a:rPr lang="en-US" sz="1400" dirty="0"/>
            </a:br>
            <a:br>
              <a:rPr lang="en-US" sz="1400" dirty="0"/>
            </a:br>
            <a:r>
              <a:rPr lang="en-US" sz="1400" b="1" i="0" dirty="0">
                <a:effectLst/>
              </a:rPr>
              <a:t>Tsei-t'chem l'sha-lom</a:t>
            </a:r>
            <a:r>
              <a:rPr lang="en-US" sz="1400" b="0" i="0" dirty="0">
                <a:effectLst/>
              </a:rPr>
              <a:t>,</a:t>
            </a:r>
            <a:br>
              <a:rPr lang="en-US" sz="1400" dirty="0"/>
            </a:br>
            <a:r>
              <a:rPr lang="en-US" sz="1400" b="0" i="0" dirty="0">
                <a:effectLst/>
              </a:rPr>
              <a:t>mal-a-chei ha-sha-lom,</a:t>
            </a:r>
            <a:br>
              <a:rPr lang="en-US" sz="1400" dirty="0"/>
            </a:br>
            <a:r>
              <a:rPr lang="en-US" sz="1400" b="0" i="0" dirty="0">
                <a:effectLst/>
              </a:rPr>
              <a:t>mal-a-chei el-yon,</a:t>
            </a:r>
            <a:br>
              <a:rPr lang="en-US" sz="1400" dirty="0"/>
            </a:br>
            <a:r>
              <a:rPr lang="en-US" sz="1400" b="0" i="0" dirty="0">
                <a:effectLst/>
              </a:rPr>
              <a:t>mi-me-lech ma-l'chei ha-m'la-chim,</a:t>
            </a:r>
            <a:br>
              <a:rPr lang="en-US" sz="1400" dirty="0"/>
            </a:br>
            <a:r>
              <a:rPr lang="en-US" sz="1400" b="0" i="0" dirty="0">
                <a:effectLst/>
              </a:rPr>
              <a:t>ha-ka-dosh ba-ruch hu.</a:t>
            </a:r>
            <a:br>
              <a:rPr lang="en-US" dirty="0"/>
            </a:br>
            <a:endParaRPr lang="en-US" dirty="0"/>
          </a:p>
        </p:txBody>
      </p:sp>
      <p:sp>
        <p:nvSpPr>
          <p:cNvPr id="4" name="TextBox 3">
            <a:extLst>
              <a:ext uri="{FF2B5EF4-FFF2-40B4-BE49-F238E27FC236}">
                <a16:creationId xmlns:a16="http://schemas.microsoft.com/office/drawing/2014/main" id="{FC9A3D1A-CCCA-40F8-895D-2BF1925B1A2F}"/>
              </a:ext>
            </a:extLst>
          </p:cNvPr>
          <p:cNvSpPr txBox="1"/>
          <p:nvPr/>
        </p:nvSpPr>
        <p:spPr>
          <a:xfrm>
            <a:off x="5683169" y="2737412"/>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1736158A-8376-49AC-8EAD-61AB01FD38D4}"/>
              </a:ext>
            </a:extLst>
          </p:cNvPr>
          <p:cNvSpPr txBox="1"/>
          <p:nvPr/>
        </p:nvSpPr>
        <p:spPr>
          <a:xfrm>
            <a:off x="6613862" y="1009494"/>
            <a:ext cx="2549650" cy="5509200"/>
          </a:xfrm>
          <a:prstGeom prst="rect">
            <a:avLst/>
          </a:prstGeom>
          <a:noFill/>
        </p:spPr>
        <p:txBody>
          <a:bodyPr wrap="square" rtlCol="0">
            <a:spAutoFit/>
          </a:bodyPr>
          <a:lstStyle/>
          <a:p>
            <a:pPr defTabSz="914400">
              <a:lnSpc>
                <a:spcPct val="90000"/>
              </a:lnSpc>
              <a:spcAft>
                <a:spcPts val="600"/>
              </a:spcAft>
            </a:pPr>
            <a:endParaRPr lang="en-US" dirty="0">
              <a:latin typeface="David" panose="020E0502060401010101" pitchFamily="34" charset="-79"/>
              <a:cs typeface="+mj-cs"/>
            </a:endParaRPr>
          </a:p>
          <a:p>
            <a:pPr algn="r" defTabSz="914400">
              <a:lnSpc>
                <a:spcPct val="90000"/>
              </a:lnSpc>
              <a:spcAft>
                <a:spcPts val="600"/>
              </a:spcAft>
            </a:pPr>
            <a:r>
              <a:rPr lang="he-IL" b="0" i="0" dirty="0">
                <a:effectLst/>
                <a:latin typeface="David" panose="020E0502060401010101" pitchFamily="34" charset="-79"/>
                <a:cs typeface="+mj-cs"/>
              </a:rPr>
              <a:t>שָׁלוֹם עֲלֵיכֶם מַלְאֲכֵי הַשָּׁרֵת מַלְאֲכֵי עֶלְיוֹן</a:t>
            </a:r>
            <a:br>
              <a:rPr lang="he-IL" dirty="0">
                <a:latin typeface="David" panose="020E0502060401010101" pitchFamily="34" charset="-79"/>
                <a:cs typeface="+mj-cs"/>
              </a:rPr>
            </a:br>
            <a:r>
              <a:rPr lang="he-IL" b="0" i="0" dirty="0">
                <a:effectLst/>
                <a:latin typeface="David" panose="020E0502060401010101" pitchFamily="34" charset="-79"/>
                <a:cs typeface="+mj-cs"/>
              </a:rPr>
              <a:t>מִמֶּלֶךְ מַלְכֵי הַמְּלָכִים הַקָּדוֹשׁ בָּרוּךְ הוּא</a:t>
            </a:r>
            <a:br>
              <a:rPr lang="he-IL" dirty="0">
                <a:latin typeface="David" panose="020E0502060401010101" pitchFamily="34" charset="-79"/>
                <a:cs typeface="+mj-cs"/>
              </a:rPr>
            </a:br>
            <a:br>
              <a:rPr lang="he-IL" dirty="0">
                <a:latin typeface="David" panose="020E0502060401010101" pitchFamily="34" charset="-79"/>
                <a:cs typeface="+mj-cs"/>
              </a:rPr>
            </a:br>
            <a:r>
              <a:rPr lang="he-IL" b="0" i="0" dirty="0">
                <a:effectLst/>
                <a:latin typeface="David" panose="020E0502060401010101" pitchFamily="34" charset="-79"/>
                <a:cs typeface="+mj-cs"/>
              </a:rPr>
              <a:t>בּוֹאֲכֶם לְשָׁלוֹם מַלְאֲכֵי הַשָּׁלוֹם מַלְאֲכֵי עֶלְיוֹן</a:t>
            </a:r>
            <a:br>
              <a:rPr lang="he-IL" dirty="0">
                <a:latin typeface="David" panose="020E0502060401010101" pitchFamily="34" charset="-79"/>
                <a:cs typeface="+mj-cs"/>
              </a:rPr>
            </a:br>
            <a:r>
              <a:rPr lang="he-IL" b="0" i="0" dirty="0">
                <a:effectLst/>
                <a:latin typeface="David" panose="020E0502060401010101" pitchFamily="34" charset="-79"/>
                <a:cs typeface="+mj-cs"/>
              </a:rPr>
              <a:t>מִמֶּלֶךְ מַלְכֵי הַמְּלָכִים הַקָּדוֹשׁ בָּרוּךְ הוּא</a:t>
            </a:r>
            <a:br>
              <a:rPr lang="he-IL" dirty="0">
                <a:latin typeface="David" panose="020E0502060401010101" pitchFamily="34" charset="-79"/>
                <a:cs typeface="+mj-cs"/>
              </a:rPr>
            </a:br>
            <a:br>
              <a:rPr lang="he-IL" dirty="0">
                <a:latin typeface="David" panose="020E0502060401010101" pitchFamily="34" charset="-79"/>
                <a:cs typeface="+mj-cs"/>
              </a:rPr>
            </a:br>
            <a:r>
              <a:rPr lang="he-IL" b="0" i="0" dirty="0">
                <a:effectLst/>
                <a:latin typeface="David" panose="020E0502060401010101" pitchFamily="34" charset="-79"/>
                <a:cs typeface="+mj-cs"/>
              </a:rPr>
              <a:t>בָּרְכוּנִי לְשָׁלוֹם מַלְאֲכֵי הַשָּׁלוֹם מַלְאָכֵי עֶלְיוֹן</a:t>
            </a:r>
            <a:br>
              <a:rPr lang="he-IL" dirty="0">
                <a:latin typeface="David" panose="020E0502060401010101" pitchFamily="34" charset="-79"/>
                <a:cs typeface="+mj-cs"/>
              </a:rPr>
            </a:br>
            <a:r>
              <a:rPr lang="he-IL" b="0" i="0" dirty="0">
                <a:effectLst/>
                <a:latin typeface="David" panose="020E0502060401010101" pitchFamily="34" charset="-79"/>
                <a:cs typeface="+mj-cs"/>
              </a:rPr>
              <a:t>מִמֶּלֶךְ מַלְכֵי הַמְּלָכִים הַקָּדוֹשׁ בָּרוּךְ הוּא</a:t>
            </a:r>
            <a:br>
              <a:rPr lang="he-IL" dirty="0">
                <a:latin typeface="David" panose="020E0502060401010101" pitchFamily="34" charset="-79"/>
                <a:cs typeface="+mj-cs"/>
              </a:rPr>
            </a:br>
            <a:br>
              <a:rPr lang="he-IL" dirty="0">
                <a:latin typeface="David" panose="020E0502060401010101" pitchFamily="34" charset="-79"/>
                <a:cs typeface="+mj-cs"/>
              </a:rPr>
            </a:br>
            <a:r>
              <a:rPr lang="he-IL" b="0" i="0" dirty="0">
                <a:effectLst/>
                <a:latin typeface="David" panose="020E0502060401010101" pitchFamily="34" charset="-79"/>
                <a:cs typeface="+mj-cs"/>
              </a:rPr>
              <a:t>צֵאתְכֶם לְשָׁלוֹם מַלְאֲכֵי הַשָּׁלוֹם מַלְאָכֵי עֶלְיוֹן</a:t>
            </a:r>
            <a:br>
              <a:rPr lang="he-IL" dirty="0">
                <a:latin typeface="David" panose="020E0502060401010101" pitchFamily="34" charset="-79"/>
                <a:cs typeface="+mj-cs"/>
              </a:rPr>
            </a:br>
            <a:r>
              <a:rPr lang="he-IL" b="0" i="0" dirty="0">
                <a:effectLst/>
                <a:latin typeface="David" panose="020E0502060401010101" pitchFamily="34" charset="-79"/>
                <a:cs typeface="+mj-cs"/>
              </a:rPr>
              <a:t>מִמֶּלֶךְ מַלְכֵי הַמְּלָכִים הַקָּדוֹשׁ בָּרוּךְ הוּא</a:t>
            </a:r>
            <a:endParaRPr lang="en-US" dirty="0">
              <a:latin typeface="David" panose="020E0502060401010101" pitchFamily="34" charset="-79"/>
              <a:cs typeface="+mj-cs"/>
            </a:endParaRPr>
          </a:p>
          <a:p>
            <a:endParaRPr lang="en-US" dirty="0">
              <a:latin typeface="David" panose="020E0502060401010101" pitchFamily="34" charset="-79"/>
              <a:cs typeface="+mj-cs"/>
            </a:endParaRPr>
          </a:p>
        </p:txBody>
      </p:sp>
      <p:sp>
        <p:nvSpPr>
          <p:cNvPr id="6" name="TextBox 5">
            <a:extLst>
              <a:ext uri="{FF2B5EF4-FFF2-40B4-BE49-F238E27FC236}">
                <a16:creationId xmlns:a16="http://schemas.microsoft.com/office/drawing/2014/main" id="{E8C08B7B-D32F-458F-A9B0-DC1C4A20AB64}"/>
              </a:ext>
            </a:extLst>
          </p:cNvPr>
          <p:cNvSpPr txBox="1"/>
          <p:nvPr/>
        </p:nvSpPr>
        <p:spPr>
          <a:xfrm>
            <a:off x="7228273" y="767569"/>
            <a:ext cx="1858201" cy="1015663"/>
          </a:xfrm>
          <a:prstGeom prst="rect">
            <a:avLst/>
          </a:prstGeom>
          <a:noFill/>
        </p:spPr>
        <p:txBody>
          <a:bodyPr wrap="none" rtlCol="0">
            <a:spAutoFit/>
          </a:bodyPr>
          <a:lstStyle/>
          <a:p>
            <a:r>
              <a:rPr lang="en-US" sz="3000" dirty="0">
                <a:latin typeface="KAdin" panose="02000603000000000000" pitchFamily="2" charset="-79"/>
                <a:ea typeface="KAdin" panose="02000603000000000000" pitchFamily="2" charset="-79"/>
                <a:cs typeface="KAdin" panose="02000603000000000000" pitchFamily="2" charset="-79"/>
              </a:rPr>
              <a:t>שלום עליכם</a:t>
            </a:r>
          </a:p>
          <a:p>
            <a:endParaRPr lang="en-US" sz="3000" dirty="0"/>
          </a:p>
        </p:txBody>
      </p:sp>
      <p:sp>
        <p:nvSpPr>
          <p:cNvPr id="7" name="TextBox 6">
            <a:extLst>
              <a:ext uri="{FF2B5EF4-FFF2-40B4-BE49-F238E27FC236}">
                <a16:creationId xmlns:a16="http://schemas.microsoft.com/office/drawing/2014/main" id="{43EEA57C-23DA-4431-8BA7-51B64EA50DBC}"/>
              </a:ext>
            </a:extLst>
          </p:cNvPr>
          <p:cNvSpPr txBox="1"/>
          <p:nvPr/>
        </p:nvSpPr>
        <p:spPr>
          <a:xfrm>
            <a:off x="9129554" y="767568"/>
            <a:ext cx="2951449" cy="553998"/>
          </a:xfrm>
          <a:prstGeom prst="rect">
            <a:avLst/>
          </a:prstGeom>
          <a:noFill/>
        </p:spPr>
        <p:txBody>
          <a:bodyPr wrap="none" rtlCol="0">
            <a:spAutoFit/>
          </a:bodyPr>
          <a:lstStyle/>
          <a:p>
            <a:r>
              <a:rPr lang="en-US" sz="3000" b="1" dirty="0"/>
              <a:t>Shalom Aleichem</a:t>
            </a:r>
          </a:p>
        </p:txBody>
      </p:sp>
      <p:sp>
        <p:nvSpPr>
          <p:cNvPr id="8" name="Slide Number Placeholder 7">
            <a:extLst>
              <a:ext uri="{FF2B5EF4-FFF2-40B4-BE49-F238E27FC236}">
                <a16:creationId xmlns:a16="http://schemas.microsoft.com/office/drawing/2014/main" id="{20DA073E-5F3A-477B-9098-E8CED7D83A56}"/>
              </a:ext>
            </a:extLst>
          </p:cNvPr>
          <p:cNvSpPr>
            <a:spLocks noGrp="1"/>
          </p:cNvSpPr>
          <p:nvPr>
            <p:ph type="sldNum" sz="quarter" idx="12"/>
          </p:nvPr>
        </p:nvSpPr>
        <p:spPr>
          <a:xfrm>
            <a:off x="9337803" y="6492874"/>
            <a:ext cx="2743200" cy="365125"/>
          </a:xfrm>
        </p:spPr>
        <p:txBody>
          <a:bodyPr/>
          <a:lstStyle/>
          <a:p>
            <a:fld id="{44F144A7-BC69-45B5-B9E0-A2849C5119D7}" type="slidenum">
              <a:rPr lang="en-US" sz="1600" b="1" smtClean="0">
                <a:solidFill>
                  <a:schemeClr val="tx1"/>
                </a:solidFill>
              </a:rPr>
              <a:t>6</a:t>
            </a:fld>
            <a:endParaRPr lang="en-US" b="1" dirty="0">
              <a:solidFill>
                <a:schemeClr val="tx1"/>
              </a:solidFill>
            </a:endParaRPr>
          </a:p>
        </p:txBody>
      </p:sp>
    </p:spTree>
    <p:extLst>
      <p:ext uri="{BB962C8B-B14F-4D97-AF65-F5344CB8AC3E}">
        <p14:creationId xmlns:p14="http://schemas.microsoft.com/office/powerpoint/2010/main" val="358453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3BE-34B5-4993-8876-1F35BB52CE19}"/>
              </a:ext>
            </a:extLst>
          </p:cNvPr>
          <p:cNvSpPr>
            <a:spLocks noGrp="1"/>
          </p:cNvSpPr>
          <p:nvPr>
            <p:ph type="title"/>
          </p:nvPr>
        </p:nvSpPr>
        <p:spPr>
          <a:xfrm>
            <a:off x="484214" y="373771"/>
            <a:ext cx="3266919" cy="1622321"/>
          </a:xfrm>
        </p:spPr>
        <p:txBody>
          <a:bodyPr vert="horz" lIns="91440" tIns="45720" rIns="91440" bIns="45720" rtlCol="0">
            <a:normAutofit fontScale="90000"/>
          </a:bodyPr>
          <a:lstStyle/>
          <a:p>
            <a:pPr marL="0" marR="0" algn="ctr">
              <a:spcBef>
                <a:spcPts val="0"/>
              </a:spcBef>
              <a:spcAft>
                <a:spcPts val="800"/>
              </a:spcAft>
            </a:pPr>
            <a:r>
              <a:rPr lang="en-US" sz="3700" dirty="0"/>
              <a:t>Chatzi Kaddish </a:t>
            </a:r>
            <a:br>
              <a:rPr lang="he-IL" sz="3700" dirty="0"/>
            </a:br>
            <a:r>
              <a:rPr lang="he-IL" sz="3700" dirty="0">
                <a:latin typeface="KAdin" panose="02000603000000000000" pitchFamily="2" charset="-79"/>
                <a:ea typeface="KAdin" panose="02000603000000000000" pitchFamily="2" charset="-79"/>
                <a:cs typeface="KAdin" panose="02000603000000000000" pitchFamily="2" charset="-79"/>
              </a:rPr>
              <a:t>חצי קדיש</a:t>
            </a:r>
            <a:br>
              <a:rPr lang="en-US" sz="3700" dirty="0">
                <a:latin typeface="KAdin" panose="02000603000000000000" pitchFamily="2" charset="-79"/>
                <a:ea typeface="KAdin" panose="02000603000000000000" pitchFamily="2" charset="-79"/>
                <a:cs typeface="KAdin" panose="02000603000000000000" pitchFamily="2" charset="-79"/>
              </a:rPr>
            </a:br>
            <a:endParaRPr lang="en-US" sz="3700" dirty="0">
              <a:latin typeface="KAdin" panose="02000603000000000000" pitchFamily="2" charset="-79"/>
              <a:ea typeface="KAdin" panose="02000603000000000000" pitchFamily="2" charset="-79"/>
              <a:cs typeface="KAdin" panose="02000603000000000000" pitchFamily="2" charset="-79"/>
            </a:endParaRPr>
          </a:p>
        </p:txBody>
      </p:sp>
      <p:sp>
        <p:nvSpPr>
          <p:cNvPr id="27" name="Content Placeholder 15">
            <a:extLst>
              <a:ext uri="{FF2B5EF4-FFF2-40B4-BE49-F238E27FC236}">
                <a16:creationId xmlns:a16="http://schemas.microsoft.com/office/drawing/2014/main" id="{3E941F6C-FB4B-417B-8E2F-55FBF5087D7A}"/>
              </a:ext>
            </a:extLst>
          </p:cNvPr>
          <p:cNvSpPr>
            <a:spLocks noGrp="1"/>
          </p:cNvSpPr>
          <p:nvPr>
            <p:ph idx="1"/>
          </p:nvPr>
        </p:nvSpPr>
        <p:spPr>
          <a:xfrm>
            <a:off x="456816" y="1734671"/>
            <a:ext cx="3885484" cy="5123329"/>
          </a:xfrm>
        </p:spPr>
        <p:txBody>
          <a:bodyPr>
            <a:normAutofit fontScale="70000" lnSpcReduction="20000"/>
          </a:bodyPr>
          <a:lstStyle/>
          <a:p>
            <a:pPr marL="0" indent="0">
              <a:buNone/>
            </a:pPr>
            <a:r>
              <a:rPr lang="en-US" sz="2600" dirty="0">
                <a:effectLst/>
                <a:latin typeface="Calibri" panose="020F0502020204030204" pitchFamily="34" charset="0"/>
                <a:ea typeface="Calibri" panose="020F0502020204030204" pitchFamily="34" charset="0"/>
                <a:cs typeface="Arial" panose="020B0604020202020204" pitchFamily="34" charset="0"/>
              </a:rPr>
              <a:t>Holy Author, whose story is enticing,</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You have given us song –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and you have given us space to ready ourselves,</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to be in conversation, with You.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So often our lips utter thoughts not fully formed.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Our gratitude is often mixed with resentment.</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But hear us, Mighty Scribe,</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You, who gives us a chance to ponder,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A chance to reflect, a chance to prepare.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Here we are on the precipice of time,</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Leaving the space of internal congestion,</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As we embrace our conversations with You.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Life has been hard, life has been wonderful, </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I just need to be heard.</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Here we are, a bookmark between the noise and the conversation,</a:t>
            </a:r>
            <a:br>
              <a:rPr lang="en-US" sz="2600" dirty="0">
                <a:effectLst/>
                <a:latin typeface="Calibri" panose="020F0502020204030204" pitchFamily="34" charset="0"/>
                <a:ea typeface="Calibri" panose="020F0502020204030204" pitchFamily="34" charset="0"/>
                <a:cs typeface="Arial" panose="020B0604020202020204" pitchFamily="34" charset="0"/>
              </a:rPr>
            </a:br>
            <a:r>
              <a:rPr lang="en-US" sz="2600" dirty="0">
                <a:effectLst/>
                <a:latin typeface="Calibri" panose="020F0502020204030204" pitchFamily="34" charset="0"/>
                <a:ea typeface="Calibri" panose="020F0502020204030204" pitchFamily="34" charset="0"/>
                <a:cs typeface="Arial" panose="020B0604020202020204" pitchFamily="34" charset="0"/>
              </a:rPr>
              <a:t>Ready to engage. </a:t>
            </a:r>
            <a:br>
              <a:rPr lang="en-US" sz="2600" dirty="0">
                <a:effectLst/>
                <a:latin typeface="Calibri" panose="020F0502020204030204" pitchFamily="34" charset="0"/>
                <a:ea typeface="Calibri" panose="020F0502020204030204" pitchFamily="34" charset="0"/>
                <a:cs typeface="Arial" panose="020B0604020202020204" pitchFamily="34" charset="0"/>
              </a:rPr>
            </a:br>
            <a:br>
              <a:rPr lang="en-US" sz="1300" dirty="0">
                <a:ea typeface="KAdin" panose="02000603000000000000" pitchFamily="2" charset="-79"/>
                <a:cs typeface="KAdin" panose="02000603000000000000" pitchFamily="2" charset="-79"/>
              </a:rPr>
            </a:br>
            <a:endParaRPr lang="en-US" sz="1300" dirty="0"/>
          </a:p>
        </p:txBody>
      </p:sp>
      <p:sp>
        <p:nvSpPr>
          <p:cNvPr id="56" name="Rectangle 5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ext&#10;&#10;Description automatically generated">
            <a:extLst>
              <a:ext uri="{FF2B5EF4-FFF2-40B4-BE49-F238E27FC236}">
                <a16:creationId xmlns:a16="http://schemas.microsoft.com/office/drawing/2014/main" id="{C0262B01-B72F-466D-AF3D-EA097EFA38EF}"/>
              </a:ext>
            </a:extLst>
          </p:cNvPr>
          <p:cNvPicPr>
            <a:picLocks noChangeAspect="1"/>
          </p:cNvPicPr>
          <p:nvPr/>
        </p:nvPicPr>
        <p:blipFill rotWithShape="1">
          <a:blip r:embed="rId2">
            <a:extLst>
              <a:ext uri="{28A0092B-C50C-407E-A947-70E740481C1C}">
                <a14:useLocalDpi xmlns:a14="http://schemas.microsoft.com/office/drawing/2010/main" val="0"/>
              </a:ext>
            </a:extLst>
          </a:blip>
          <a:srcRect r="1655" b="2"/>
          <a:stretch/>
        </p:blipFill>
        <p:spPr>
          <a:xfrm>
            <a:off x="5405862" y="1292851"/>
            <a:ext cx="6019331" cy="4269051"/>
          </a:xfrm>
          <a:prstGeom prst="rect">
            <a:avLst/>
          </a:prstGeom>
          <a:effectLst>
            <a:outerShdw blurRad="50800" dist="50800" dir="4200000" sx="103000" sy="103000" algn="ctr" rotWithShape="0">
              <a:srgbClr val="000000">
                <a:alpha val="34000"/>
              </a:srgbClr>
            </a:outerShdw>
          </a:effectLst>
        </p:spPr>
      </p:pic>
      <p:sp>
        <p:nvSpPr>
          <p:cNvPr id="3" name="Slide Number Placeholder 2">
            <a:extLst>
              <a:ext uri="{FF2B5EF4-FFF2-40B4-BE49-F238E27FC236}">
                <a16:creationId xmlns:a16="http://schemas.microsoft.com/office/drawing/2014/main" id="{4A649543-ED56-488B-BA5D-F4C81CFB0349}"/>
              </a:ext>
            </a:extLst>
          </p:cNvPr>
          <p:cNvSpPr>
            <a:spLocks noGrp="1"/>
          </p:cNvSpPr>
          <p:nvPr>
            <p:ph type="sldNum" sz="quarter" idx="12"/>
          </p:nvPr>
        </p:nvSpPr>
        <p:spPr>
          <a:xfrm>
            <a:off x="9339805" y="6481943"/>
            <a:ext cx="2743200" cy="365125"/>
          </a:xfrm>
        </p:spPr>
        <p:txBody>
          <a:bodyPr/>
          <a:lstStyle/>
          <a:p>
            <a:fld id="{44F144A7-BC69-45B5-B9E0-A2849C5119D7}" type="slidenum">
              <a:rPr lang="en-US" sz="1600" b="1" smtClean="0">
                <a:solidFill>
                  <a:schemeClr val="tx1"/>
                </a:solidFill>
              </a:rPr>
              <a:pPr/>
              <a:t>7</a:t>
            </a:fld>
            <a:endParaRPr lang="en-US" sz="1600" b="1" dirty="0">
              <a:solidFill>
                <a:schemeClr val="tx1"/>
              </a:solidFill>
            </a:endParaRPr>
          </a:p>
        </p:txBody>
      </p:sp>
    </p:spTree>
    <p:extLst>
      <p:ext uri="{BB962C8B-B14F-4D97-AF65-F5344CB8AC3E}">
        <p14:creationId xmlns:p14="http://schemas.microsoft.com/office/powerpoint/2010/main" val="305996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14171463-7773-4EF4-945B-FCF0ED1D6EE1}"/>
              </a:ext>
            </a:extLst>
          </p:cNvPr>
          <p:cNvSpPr>
            <a:spLocks noGrp="1"/>
          </p:cNvSpPr>
          <p:nvPr>
            <p:ph sz="half" idx="1"/>
          </p:nvPr>
        </p:nvSpPr>
        <p:spPr>
          <a:xfrm>
            <a:off x="1060125" y="161229"/>
            <a:ext cx="6669023" cy="5683170"/>
          </a:xfrm>
        </p:spPr>
        <p:txBody>
          <a:bodyPr vert="horz" lIns="91440" tIns="45720" rIns="91440" bIns="45720" rtlCol="0">
            <a:noAutofit/>
          </a:bodyPr>
          <a:lstStyle/>
          <a:p>
            <a:pPr marL="0" marR="0" indent="0" algn="ctr">
              <a:spcBef>
                <a:spcPts val="0"/>
              </a:spcBef>
              <a:spcAft>
                <a:spcPts val="600"/>
              </a:spcAft>
              <a:buNone/>
            </a:pPr>
            <a:r>
              <a:rPr lang="he-IL" sz="3000" dirty="0">
                <a:effectLst/>
                <a:latin typeface="KAdin" panose="02000603000000000000" pitchFamily="2" charset="-79"/>
                <a:ea typeface="KAdin" panose="02000603000000000000" pitchFamily="2" charset="-79"/>
                <a:cs typeface="KAdin" panose="02000603000000000000" pitchFamily="2" charset="-79"/>
              </a:rPr>
              <a:t>ברכו</a:t>
            </a:r>
            <a:r>
              <a:rPr lang="en-US" sz="3000" dirty="0">
                <a:effectLst/>
              </a:rPr>
              <a:t> Barchu</a:t>
            </a:r>
            <a:endParaRPr lang="en-US" sz="3000" dirty="0">
              <a:effectLst/>
              <a:latin typeface="KAdin" panose="02000603000000000000" pitchFamily="2" charset="-79"/>
              <a:ea typeface="KAdin" panose="02000603000000000000" pitchFamily="2" charset="-79"/>
              <a:cs typeface="KAdin" panose="02000603000000000000" pitchFamily="2" charset="-79"/>
            </a:endParaRPr>
          </a:p>
          <a:p>
            <a:pPr marL="0" marR="0" indent="0">
              <a:spcBef>
                <a:spcPts val="0"/>
              </a:spcBef>
              <a:spcAft>
                <a:spcPts val="600"/>
              </a:spcAft>
              <a:buNone/>
            </a:pPr>
            <a:endParaRPr lang="he-IL" sz="1000" dirty="0">
              <a:effectLst/>
            </a:endParaRPr>
          </a:p>
          <a:p>
            <a:pPr marL="0" marR="0" indent="0">
              <a:spcBef>
                <a:spcPts val="0"/>
              </a:spcBef>
              <a:spcAft>
                <a:spcPts val="600"/>
              </a:spcAft>
              <a:buNone/>
            </a:pPr>
            <a:r>
              <a:rPr lang="en-US" sz="1400" dirty="0">
                <a:effectLst/>
              </a:rPr>
              <a:t>Hear us, אל הרחמים, O Compassionate One</a:t>
            </a:r>
          </a:p>
          <a:p>
            <a:pPr marL="0" marR="0" indent="0">
              <a:spcBef>
                <a:spcPts val="0"/>
              </a:spcBef>
              <a:spcAft>
                <a:spcPts val="600"/>
              </a:spcAft>
              <a:buNone/>
            </a:pPr>
            <a:r>
              <a:rPr lang="en-US" sz="1400" dirty="0">
                <a:effectLst/>
              </a:rPr>
              <a:t>As we stand on the precipice of uncertainty and depletion.</a:t>
            </a:r>
          </a:p>
          <a:p>
            <a:pPr marL="0" marR="0" indent="0">
              <a:spcBef>
                <a:spcPts val="0"/>
              </a:spcBef>
              <a:spcAft>
                <a:spcPts val="600"/>
              </a:spcAft>
              <a:buNone/>
            </a:pPr>
            <a:r>
              <a:rPr lang="en-US" sz="1400" dirty="0">
                <a:effectLst/>
              </a:rPr>
              <a:t>Weaver of the tapestry of our lives, hear our adoration for You, </a:t>
            </a:r>
          </a:p>
          <a:p>
            <a:pPr marL="0" marR="0" indent="0">
              <a:spcBef>
                <a:spcPts val="0"/>
              </a:spcBef>
              <a:spcAft>
                <a:spcPts val="600"/>
              </a:spcAft>
              <a:buNone/>
            </a:pPr>
            <a:r>
              <a:rPr lang="en-US" sz="1400" dirty="0">
                <a:effectLst/>
              </a:rPr>
              <a:t>Blessed One, whose name we dare not whisper,</a:t>
            </a:r>
          </a:p>
          <a:p>
            <a:pPr marL="0" marR="0" indent="0">
              <a:spcBef>
                <a:spcPts val="0"/>
              </a:spcBef>
              <a:spcAft>
                <a:spcPts val="600"/>
              </a:spcAft>
              <a:buNone/>
            </a:pPr>
            <a:r>
              <a:rPr lang="en-US" sz="1400" dirty="0">
                <a:effectLst/>
              </a:rPr>
              <a:t>Your heavenly throne will reign forever!</a:t>
            </a:r>
          </a:p>
          <a:p>
            <a:pPr marL="0" marR="0" indent="0">
              <a:spcBef>
                <a:spcPts val="0"/>
              </a:spcBef>
              <a:spcAft>
                <a:spcPts val="600"/>
              </a:spcAft>
              <a:buNone/>
            </a:pPr>
            <a:r>
              <a:rPr lang="en-US" sz="1400" dirty="0">
                <a:effectLst/>
              </a:rPr>
              <a:t> </a:t>
            </a:r>
          </a:p>
          <a:p>
            <a:pPr marL="0" marR="0" indent="0">
              <a:spcBef>
                <a:spcPts val="0"/>
              </a:spcBef>
              <a:spcAft>
                <a:spcPts val="600"/>
              </a:spcAft>
              <a:buNone/>
            </a:pPr>
            <a:r>
              <a:rPr lang="en-US" sz="1400" dirty="0">
                <a:effectLst/>
              </a:rPr>
              <a:t>Your name of חסידות, the One who is Kindness –</a:t>
            </a:r>
          </a:p>
          <a:p>
            <a:pPr marL="0" marR="0" indent="0">
              <a:spcBef>
                <a:spcPts val="0"/>
              </a:spcBef>
              <a:spcAft>
                <a:spcPts val="600"/>
              </a:spcAft>
              <a:buNone/>
            </a:pPr>
            <a:r>
              <a:rPr lang="en-US" sz="1400" dirty="0">
                <a:effectLst/>
              </a:rPr>
              <a:t>Purify our hearts that we may serve You through positive interactions. </a:t>
            </a:r>
          </a:p>
          <a:p>
            <a:pPr marL="0" marR="0" indent="0">
              <a:spcBef>
                <a:spcPts val="0"/>
              </a:spcBef>
              <a:spcAft>
                <a:spcPts val="600"/>
              </a:spcAft>
              <a:buNone/>
            </a:pPr>
            <a:r>
              <a:rPr lang="en-US" sz="1400" dirty="0">
                <a:effectLst/>
              </a:rPr>
              <a:t>Let us embrace the neighbor, the friend, and the stranger.</a:t>
            </a:r>
          </a:p>
          <a:p>
            <a:pPr marL="0" marR="0" indent="0">
              <a:spcBef>
                <a:spcPts val="0"/>
              </a:spcBef>
              <a:spcAft>
                <a:spcPts val="600"/>
              </a:spcAft>
              <a:buNone/>
            </a:pPr>
            <a:r>
              <a:rPr lang="en-US" sz="1400" dirty="0">
                <a:effectLst/>
              </a:rPr>
              <a:t>All who benefit from the corners of Your generosity,</a:t>
            </a:r>
          </a:p>
          <a:p>
            <a:pPr marL="0" marR="0" indent="0">
              <a:spcBef>
                <a:spcPts val="0"/>
              </a:spcBef>
              <a:spcAft>
                <a:spcPts val="600"/>
              </a:spcAft>
              <a:buNone/>
            </a:pPr>
            <a:r>
              <a:rPr lang="en-US" sz="1400" dirty="0">
                <a:effectLst/>
              </a:rPr>
              <a:t>The overflow of divinity that You have instilled within us!</a:t>
            </a:r>
          </a:p>
          <a:p>
            <a:pPr marL="0" marR="0" indent="0">
              <a:spcBef>
                <a:spcPts val="0"/>
              </a:spcBef>
              <a:spcAft>
                <a:spcPts val="600"/>
              </a:spcAft>
              <a:buNone/>
            </a:pPr>
            <a:r>
              <a:rPr lang="en-US" sz="1400" dirty="0">
                <a:effectLst/>
              </a:rPr>
              <a:t> </a:t>
            </a:r>
          </a:p>
          <a:p>
            <a:pPr marL="0" marR="0" indent="0">
              <a:spcBef>
                <a:spcPts val="0"/>
              </a:spcBef>
              <a:spcAft>
                <a:spcPts val="600"/>
              </a:spcAft>
              <a:buNone/>
            </a:pPr>
            <a:r>
              <a:rPr lang="en-US" sz="1400" dirty="0">
                <a:effectLst/>
              </a:rPr>
              <a:t>Eternal Parent, accept our humble supplications,</a:t>
            </a:r>
          </a:p>
          <a:p>
            <a:pPr marL="0" marR="0" indent="0">
              <a:spcBef>
                <a:spcPts val="0"/>
              </a:spcBef>
              <a:spcAft>
                <a:spcPts val="600"/>
              </a:spcAft>
              <a:buNone/>
            </a:pPr>
            <a:r>
              <a:rPr lang="en-US" sz="1400" dirty="0"/>
              <a:t>A</a:t>
            </a:r>
            <a:r>
              <a:rPr lang="en-US" sz="1400" dirty="0">
                <a:effectLst/>
              </a:rPr>
              <a:t>s they ring out to heavens - </a:t>
            </a:r>
          </a:p>
          <a:p>
            <a:pPr marL="0" marR="0" indent="0">
              <a:spcBef>
                <a:spcPts val="0"/>
              </a:spcBef>
              <a:spcAft>
                <a:spcPts val="600"/>
              </a:spcAft>
              <a:buNone/>
            </a:pPr>
            <a:r>
              <a:rPr lang="en-US" sz="1400" dirty="0">
                <a:effectLst/>
              </a:rPr>
              <a:t>At Sinai you showed us mercy,</a:t>
            </a:r>
          </a:p>
          <a:p>
            <a:pPr marL="0" marR="0" indent="0">
              <a:spcBef>
                <a:spcPts val="0"/>
              </a:spcBef>
              <a:spcAft>
                <a:spcPts val="600"/>
              </a:spcAft>
              <a:buNone/>
            </a:pPr>
            <a:r>
              <a:rPr lang="en-US" sz="1400" dirty="0">
                <a:effectLst/>
              </a:rPr>
              <a:t>You showed us Your Torah, You showed us our path.</a:t>
            </a:r>
          </a:p>
          <a:p>
            <a:pPr marL="0" marR="0" indent="0">
              <a:spcBef>
                <a:spcPts val="0"/>
              </a:spcBef>
              <a:spcAft>
                <a:spcPts val="600"/>
              </a:spcAft>
              <a:buNone/>
            </a:pPr>
            <a:r>
              <a:rPr lang="en-US" sz="1400" dirty="0">
                <a:effectLst/>
              </a:rPr>
              <a:t>At Sinai we became Yours, and together we were one. </a:t>
            </a:r>
          </a:p>
          <a:p>
            <a:pPr marL="0" marR="0" indent="0">
              <a:spcBef>
                <a:spcPts val="0"/>
              </a:spcBef>
              <a:spcAft>
                <a:spcPts val="600"/>
              </a:spcAft>
              <a:buNone/>
            </a:pPr>
            <a:r>
              <a:rPr lang="en-US" sz="1400" dirty="0">
                <a:effectLst/>
              </a:rPr>
              <a:t>Blessed are You, חסידות ורחמים</a:t>
            </a:r>
            <a:r>
              <a:rPr lang="en-US" sz="1400" dirty="0"/>
              <a:t>, </a:t>
            </a:r>
            <a:r>
              <a:rPr lang="en-US" sz="1400" dirty="0">
                <a:effectLst/>
              </a:rPr>
              <a:t>The One before whom we stand.</a:t>
            </a:r>
            <a:endParaRPr lang="en-US" sz="2400" dirty="0">
              <a:effectLst/>
            </a:endParaRPr>
          </a:p>
        </p:txBody>
      </p:sp>
      <p:sp>
        <p:nvSpPr>
          <p:cNvPr id="9" name="TextBox 8">
            <a:extLst>
              <a:ext uri="{FF2B5EF4-FFF2-40B4-BE49-F238E27FC236}">
                <a16:creationId xmlns:a16="http://schemas.microsoft.com/office/drawing/2014/main" id="{FB7C2386-A19F-45F3-B4F1-6FF646790D99}"/>
              </a:ext>
            </a:extLst>
          </p:cNvPr>
          <p:cNvSpPr txBox="1"/>
          <p:nvPr/>
        </p:nvSpPr>
        <p:spPr>
          <a:xfrm>
            <a:off x="2591883" y="5844399"/>
            <a:ext cx="3861332" cy="1354217"/>
          </a:xfrm>
          <a:prstGeom prst="rect">
            <a:avLst/>
          </a:prstGeom>
          <a:noFill/>
        </p:spPr>
        <p:txBody>
          <a:bodyPr wrap="square" rtlCol="0">
            <a:spAutoFit/>
          </a:bodyPr>
          <a:lstStyle/>
          <a:p>
            <a:pPr marL="0" marR="0" indent="0" algn="ctr">
              <a:spcBef>
                <a:spcPts val="0"/>
              </a:spcBef>
              <a:spcAft>
                <a:spcPts val="600"/>
              </a:spcAft>
              <a:buNone/>
            </a:pPr>
            <a:r>
              <a:rPr lang="en-US" sz="2400" b="1" dirty="0">
                <a:effectLst/>
                <a:latin typeface="Dana Yad AlefAlefAlef Normal" panose="00000506000000000000" pitchFamily="50" charset="-79"/>
                <a:cs typeface="Dana Yad AlefAlefAlef Normal" panose="00000506000000000000" pitchFamily="50" charset="-79"/>
              </a:rPr>
              <a:t>בָּרְכוּ אֶת יְיָ הַמְבֹרָך</a:t>
            </a:r>
          </a:p>
          <a:p>
            <a:pPr marL="0" marR="0" indent="0" algn="ctr">
              <a:spcBef>
                <a:spcPts val="0"/>
              </a:spcBef>
              <a:spcAft>
                <a:spcPts val="600"/>
              </a:spcAft>
              <a:buNone/>
            </a:pPr>
            <a:r>
              <a:rPr lang="en-US" sz="2400" b="1" dirty="0">
                <a:effectLst/>
                <a:latin typeface="Dana Yad AlefAlefAlef Normal" panose="00000506000000000000" pitchFamily="50" charset="-79"/>
                <a:cs typeface="Dana Yad AlefAlefAlef Normal" panose="00000506000000000000" pitchFamily="50" charset="-79"/>
              </a:rPr>
              <a:t>בָרוּךְ יְיָ הַמְבֹרָךְ לְעוֹלָם וָעֶד</a:t>
            </a:r>
            <a:endParaRPr lang="en-US" sz="2400" b="1" dirty="0">
              <a:latin typeface="Dana Yad AlefAlefAlef Normal" panose="00000506000000000000" pitchFamily="50" charset="-79"/>
              <a:cs typeface="Dana Yad AlefAlefAlef Normal" panose="00000506000000000000" pitchFamily="50" charset="-79"/>
            </a:endParaRPr>
          </a:p>
          <a:p>
            <a:endParaRPr lang="en-US" sz="2400" dirty="0"/>
          </a:p>
        </p:txBody>
      </p:sp>
      <p:pic>
        <p:nvPicPr>
          <p:cNvPr id="5" name="Content Placeholder 4" descr="A picture containing text, indoor&#10;&#10;Description automatically generated">
            <a:extLst>
              <a:ext uri="{FF2B5EF4-FFF2-40B4-BE49-F238E27FC236}">
                <a16:creationId xmlns:a16="http://schemas.microsoft.com/office/drawing/2014/main" id="{4DEA20AB-28D7-4C80-B7D7-A8D3BA9CEA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69452" y="207694"/>
            <a:ext cx="4398243" cy="6442612"/>
          </a:xfrm>
          <a:effectLst>
            <a:outerShdw blurRad="50800" dist="50800" dir="5400000" sx="104000" sy="104000" algn="ctr" rotWithShape="0">
              <a:srgbClr val="000000">
                <a:alpha val="43137"/>
              </a:srgbClr>
            </a:outerShdw>
          </a:effectLst>
        </p:spPr>
      </p:pic>
      <p:sp>
        <p:nvSpPr>
          <p:cNvPr id="2" name="Slide Number Placeholder 1">
            <a:extLst>
              <a:ext uri="{FF2B5EF4-FFF2-40B4-BE49-F238E27FC236}">
                <a16:creationId xmlns:a16="http://schemas.microsoft.com/office/drawing/2014/main" id="{1EB94BEF-D4B7-43A4-AEAF-3C0D87A1BB7D}"/>
              </a:ext>
            </a:extLst>
          </p:cNvPr>
          <p:cNvSpPr>
            <a:spLocks noGrp="1"/>
          </p:cNvSpPr>
          <p:nvPr>
            <p:ph type="sldNum" sz="quarter" idx="12"/>
          </p:nvPr>
        </p:nvSpPr>
        <p:spPr>
          <a:xfrm>
            <a:off x="9324495" y="6338944"/>
            <a:ext cx="2743200" cy="365125"/>
          </a:xfrm>
        </p:spPr>
        <p:txBody>
          <a:bodyPr/>
          <a:lstStyle/>
          <a:p>
            <a:fld id="{44F144A7-BC69-45B5-B9E0-A2849C5119D7}" type="slidenum">
              <a:rPr lang="en-US" sz="1600" b="1" smtClean="0">
                <a:solidFill>
                  <a:schemeClr val="bg1"/>
                </a:solidFill>
              </a:rPr>
              <a:t>8</a:t>
            </a:fld>
            <a:endParaRPr lang="en-US" b="1" dirty="0">
              <a:solidFill>
                <a:schemeClr val="bg1"/>
              </a:solidFill>
            </a:endParaRPr>
          </a:p>
        </p:txBody>
      </p:sp>
    </p:spTree>
    <p:extLst>
      <p:ext uri="{BB962C8B-B14F-4D97-AF65-F5344CB8AC3E}">
        <p14:creationId xmlns:p14="http://schemas.microsoft.com/office/powerpoint/2010/main" val="61572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7" name="Rectangle 1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5" name="Content Placeholder 4" descr="A picture containing text&#10;&#10;Description automatically generated">
            <a:extLst>
              <a:ext uri="{FF2B5EF4-FFF2-40B4-BE49-F238E27FC236}">
                <a16:creationId xmlns:a16="http://schemas.microsoft.com/office/drawing/2014/main" id="{0CD60455-3634-4FA8-BE83-337A731F7D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1586"/>
          <a:stretch/>
        </p:blipFill>
        <p:spPr>
          <a:xfrm rot="21480000">
            <a:off x="1137837" y="1003258"/>
            <a:ext cx="9916327" cy="4764396"/>
          </a:xfrm>
          <a:prstGeom prst="rect">
            <a:avLst/>
          </a:prstGeom>
        </p:spPr>
      </p:pic>
      <p:sp>
        <p:nvSpPr>
          <p:cNvPr id="2" name="TextBox 1">
            <a:extLst>
              <a:ext uri="{FF2B5EF4-FFF2-40B4-BE49-F238E27FC236}">
                <a16:creationId xmlns:a16="http://schemas.microsoft.com/office/drawing/2014/main" id="{8E8B97DA-9DE8-43BD-930E-43B6A2FA3AD8}"/>
              </a:ext>
            </a:extLst>
          </p:cNvPr>
          <p:cNvSpPr txBox="1"/>
          <p:nvPr/>
        </p:nvSpPr>
        <p:spPr>
          <a:xfrm>
            <a:off x="81023" y="48467"/>
            <a:ext cx="2287806" cy="553998"/>
          </a:xfrm>
          <a:prstGeom prst="rect">
            <a:avLst/>
          </a:prstGeom>
          <a:noFill/>
        </p:spPr>
        <p:txBody>
          <a:bodyPr wrap="none" rtlCol="0">
            <a:spAutoFit/>
          </a:bodyPr>
          <a:lstStyle/>
          <a:p>
            <a:r>
              <a:rPr lang="he-IL" sz="3000" dirty="0">
                <a:latin typeface="KAdin" panose="02000603000000000000" pitchFamily="2" charset="-79"/>
                <a:ea typeface="KAdin" panose="02000603000000000000" pitchFamily="2" charset="-79"/>
                <a:cs typeface="KAdin" panose="02000603000000000000" pitchFamily="2" charset="-79"/>
              </a:rPr>
              <a:t>מעריב ערבים </a:t>
            </a:r>
            <a:endParaRPr lang="en-US" sz="3000" dirty="0">
              <a:latin typeface="KAdin" panose="02000603000000000000" pitchFamily="2" charset="-79"/>
              <a:ea typeface="KAdin" panose="02000603000000000000" pitchFamily="2" charset="-79"/>
              <a:cs typeface="KAdin" panose="02000603000000000000" pitchFamily="2" charset="-79"/>
            </a:endParaRPr>
          </a:p>
        </p:txBody>
      </p:sp>
      <p:sp>
        <p:nvSpPr>
          <p:cNvPr id="3" name="TextBox 2">
            <a:extLst>
              <a:ext uri="{FF2B5EF4-FFF2-40B4-BE49-F238E27FC236}">
                <a16:creationId xmlns:a16="http://schemas.microsoft.com/office/drawing/2014/main" id="{400B8929-7507-4351-9A5D-A2DABF4181EB}"/>
              </a:ext>
            </a:extLst>
          </p:cNvPr>
          <p:cNvSpPr txBox="1"/>
          <p:nvPr/>
        </p:nvSpPr>
        <p:spPr>
          <a:xfrm>
            <a:off x="2368829" y="65390"/>
            <a:ext cx="2609304" cy="553998"/>
          </a:xfrm>
          <a:prstGeom prst="rect">
            <a:avLst/>
          </a:prstGeom>
          <a:noFill/>
        </p:spPr>
        <p:txBody>
          <a:bodyPr wrap="none" rtlCol="0">
            <a:spAutoFit/>
          </a:bodyPr>
          <a:lstStyle/>
          <a:p>
            <a:r>
              <a:rPr lang="en-US" sz="3000" b="1" dirty="0"/>
              <a:t>Ma’ariv Aravim</a:t>
            </a:r>
          </a:p>
        </p:txBody>
      </p:sp>
      <p:sp>
        <p:nvSpPr>
          <p:cNvPr id="4" name="Slide Number Placeholder 3">
            <a:extLst>
              <a:ext uri="{FF2B5EF4-FFF2-40B4-BE49-F238E27FC236}">
                <a16:creationId xmlns:a16="http://schemas.microsoft.com/office/drawing/2014/main" id="{F1F9E82C-4C97-4909-817D-658215B2682B}"/>
              </a:ext>
            </a:extLst>
          </p:cNvPr>
          <p:cNvSpPr>
            <a:spLocks noGrp="1"/>
          </p:cNvSpPr>
          <p:nvPr>
            <p:ph type="sldNum" sz="quarter" idx="12"/>
          </p:nvPr>
        </p:nvSpPr>
        <p:spPr>
          <a:xfrm>
            <a:off x="9448800" y="6484042"/>
            <a:ext cx="2743200" cy="365125"/>
          </a:xfrm>
        </p:spPr>
        <p:txBody>
          <a:bodyPr/>
          <a:lstStyle/>
          <a:p>
            <a:fld id="{44F144A7-BC69-45B5-B9E0-A2849C5119D7}" type="slidenum">
              <a:rPr lang="en-US" sz="1600" b="1" smtClean="0">
                <a:solidFill>
                  <a:schemeClr val="tx1"/>
                </a:solidFill>
              </a:rPr>
              <a:t>9</a:t>
            </a:fld>
            <a:endParaRPr lang="en-US" sz="1600" b="1" dirty="0">
              <a:solidFill>
                <a:schemeClr val="tx1"/>
              </a:solidFill>
            </a:endParaRPr>
          </a:p>
        </p:txBody>
      </p:sp>
    </p:spTree>
    <p:extLst>
      <p:ext uri="{BB962C8B-B14F-4D97-AF65-F5344CB8AC3E}">
        <p14:creationId xmlns:p14="http://schemas.microsoft.com/office/powerpoint/2010/main" val="3044390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5746</TotalTime>
  <Words>2273</Words>
  <Application>Microsoft Office PowerPoint</Application>
  <PresentationFormat>Widescreen</PresentationFormat>
  <Paragraphs>220</Paragraphs>
  <Slides>22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Calibri</vt:lpstr>
      <vt:lpstr>Calibri Light</vt:lpstr>
      <vt:lpstr>chaparral-pro</vt:lpstr>
      <vt:lpstr>Dana Yad AlefAlefAlef Normal</vt:lpstr>
      <vt:lpstr>David</vt:lpstr>
      <vt:lpstr>Impact</vt:lpstr>
      <vt:lpstr>KAdin</vt:lpstr>
      <vt:lpstr>LeAves</vt:lpstr>
      <vt:lpstr>Rubik</vt:lpstr>
      <vt:lpstr>Segoe UI Historic</vt:lpstr>
      <vt:lpstr>Times New Roman</vt:lpstr>
      <vt:lpstr>Ubuntu</vt:lpstr>
      <vt:lpstr>Verdana</vt:lpstr>
      <vt:lpstr>Office Theme</vt:lpstr>
      <vt:lpstr>תפילת אומנות</vt:lpstr>
      <vt:lpstr>Baruch atah, Adonai Eloheinu, Melech haolam, asher kid'shanu b'mitzvotav, v'tzivanu l'hadlik ner shel Shabbat.</vt:lpstr>
      <vt:lpstr> שירו לייShiru L’Adonai </vt:lpstr>
      <vt:lpstr>Lecha Dodi  לכה דודי</vt:lpstr>
      <vt:lpstr>PowerPoint Presentation</vt:lpstr>
      <vt:lpstr>PowerPoint Presentation</vt:lpstr>
      <vt:lpstr>Chatzi Kaddish  חצי קדיש </vt:lpstr>
      <vt:lpstr>PowerPoint Presentation</vt:lpstr>
      <vt:lpstr>PowerPoint Presentation</vt:lpstr>
      <vt:lpstr> אהבת עולם</vt:lpstr>
      <vt:lpstr>  Hear me, Blessed One! Infinite is Your majesty. Your kingdom bears the fruit of devotion, for those who seek Your covenant. Extend Your wings and embrace Your people. You, who has no name, and all names –  Who sat in fire and put the breath of the ETERNAL into every soul,  Hear our supplications, Blessed is the Holy Energy of the Universe, who is one, now and forever! </vt:lpstr>
      <vt:lpstr>PowerPoint Presentation</vt:lpstr>
      <vt:lpstr>PowerPoint Presentation</vt:lpstr>
      <vt:lpstr> השכיבנו Hashkiveinu   Shabbat has arrived in our city, The streets are frantic with last minute preparation. Will this task be finished, or that? There is too much to do, and time scares us. Yet, since the beginning,  You have protected us –  You have shown us Your mighty hand, and sustained us through endless miracles. You gave to us a garden,  A shelter beneath your wings, You guarded us and protected us. You were a dove in the chaos of the storm, and a colorful tunic which we wore with honor. You were a shield that took our heaviest blows. Now, more than ever, we need You,  Our Holy Symbol of hope – That we can pause, slow down, and appreciate Your gift to Your people.  Shabbat is here,  And it is only under Your protection, That we can finally let go of the chaos, and prepare our lips so that our mouths will declare  Your ever-living sovereignty.</vt:lpstr>
      <vt:lpstr>PowerPoint Presentation</vt:lpstr>
      <vt:lpstr>PowerPoint Presentation</vt:lpstr>
      <vt:lpstr>PowerPoint Presentation</vt:lpstr>
      <vt:lpstr>PowerPoint Presentation</vt:lpstr>
      <vt:lpstr>PowerPoint Presentation</vt:lpstr>
      <vt:lpstr>PowerPoint Presentation</vt:lpstr>
      <vt:lpstr>קידוש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Kabbalat Shabbat with Congregation Anshe Emeth</dc:title>
  <dc:creator>Rubens, Tzvia</dc:creator>
  <cp:lastModifiedBy>Hudson, Lynn</cp:lastModifiedBy>
  <cp:revision>170</cp:revision>
  <cp:lastPrinted>2022-03-14T15:14:03Z</cp:lastPrinted>
  <dcterms:created xsi:type="dcterms:W3CDTF">2021-01-15T23:24:13Z</dcterms:created>
  <dcterms:modified xsi:type="dcterms:W3CDTF">2022-03-17T18:53:59Z</dcterms:modified>
</cp:coreProperties>
</file>